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5" r:id="rId6"/>
    <p:sldId id="260" r:id="rId7"/>
    <p:sldId id="261" r:id="rId8"/>
    <p:sldId id="263" r:id="rId9"/>
    <p:sldId id="286" r:id="rId10"/>
    <p:sldId id="264" r:id="rId11"/>
    <p:sldId id="265" r:id="rId12"/>
    <p:sldId id="266" r:id="rId13"/>
    <p:sldId id="287" r:id="rId14"/>
    <p:sldId id="267" r:id="rId15"/>
    <p:sldId id="268" r:id="rId16"/>
    <p:sldId id="269" r:id="rId17"/>
    <p:sldId id="288" r:id="rId18"/>
    <p:sldId id="270" r:id="rId19"/>
    <p:sldId id="271" r:id="rId20"/>
    <p:sldId id="272" r:id="rId21"/>
    <p:sldId id="289" r:id="rId22"/>
    <p:sldId id="273" r:id="rId23"/>
    <p:sldId id="274" r:id="rId24"/>
    <p:sldId id="275" r:id="rId25"/>
    <p:sldId id="290" r:id="rId26"/>
    <p:sldId id="276" r:id="rId27"/>
    <p:sldId id="277" r:id="rId28"/>
    <p:sldId id="278" r:id="rId29"/>
    <p:sldId id="291" r:id="rId30"/>
    <p:sldId id="279" r:id="rId31"/>
    <p:sldId id="280" r:id="rId32"/>
    <p:sldId id="281" r:id="rId33"/>
    <p:sldId id="292" r:id="rId34"/>
    <p:sldId id="282" r:id="rId35"/>
    <p:sldId id="283" r:id="rId36"/>
    <p:sldId id="284" r:id="rId37"/>
    <p:sldId id="293" r:id="rId3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0" d="100"/>
          <a:sy n="100" d="100"/>
        </p:scale>
        <p:origin x="9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0E0A1F-D792-DF26-9368-1F1CB955041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BD3ED80-A49D-E89E-C446-058FF32811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4FBD648-3575-9D70-5F42-C7A007AC5CE3}"/>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5" name="Espace réservé du pied de page 4">
            <a:extLst>
              <a:ext uri="{FF2B5EF4-FFF2-40B4-BE49-F238E27FC236}">
                <a16:creationId xmlns:a16="http://schemas.microsoft.com/office/drawing/2014/main" id="{836E1374-6141-C961-0F9C-ADB89FE2F6C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A687A78-5EC9-66DF-4F4B-2C72957631A1}"/>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748219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13132A-61BF-B000-B710-71656A005A6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EDDC8D0-CED1-C478-23AD-7942A6E69E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84648C5-4C9B-A73C-F29D-319DA5440283}"/>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5" name="Espace réservé du pied de page 4">
            <a:extLst>
              <a:ext uri="{FF2B5EF4-FFF2-40B4-BE49-F238E27FC236}">
                <a16:creationId xmlns:a16="http://schemas.microsoft.com/office/drawing/2014/main" id="{E88F3A6C-9812-53F1-589C-47B8AF247DA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4C914B-67CD-E991-9D1B-8A0EF62C59C0}"/>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313554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D30DD15-DEBC-9925-3B6A-336E94A7706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14A3FAE-4590-8538-BD1C-D46343718C8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BEB62A-88A5-011D-2E46-889B19A1C197}"/>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5" name="Espace réservé du pied de page 4">
            <a:extLst>
              <a:ext uri="{FF2B5EF4-FFF2-40B4-BE49-F238E27FC236}">
                <a16:creationId xmlns:a16="http://schemas.microsoft.com/office/drawing/2014/main" id="{8AC848C1-6030-95C9-56CB-E3230A8062E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C1B641-2830-B4D8-262E-3099A6CB8656}"/>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160099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F30B44-14E5-E27A-968F-36FA6BAF314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1B3B354-033C-DB78-3C2E-E62A79A71E5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C61E94-8133-D071-4AF5-E62DACC467CD}"/>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5" name="Espace réservé du pied de page 4">
            <a:extLst>
              <a:ext uri="{FF2B5EF4-FFF2-40B4-BE49-F238E27FC236}">
                <a16:creationId xmlns:a16="http://schemas.microsoft.com/office/drawing/2014/main" id="{CACE490A-78EA-DE75-3B64-A5E5B38D3BD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57222D0-6CE1-C26A-0407-FB4A874B88EE}"/>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175262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E0406F-29D7-AD5B-477D-FEC3223054C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CE05517-EAFF-AD43-1211-0693DD8458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2C3E621-322D-5D5C-51D5-102DC939FCCF}"/>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5" name="Espace réservé du pied de page 4">
            <a:extLst>
              <a:ext uri="{FF2B5EF4-FFF2-40B4-BE49-F238E27FC236}">
                <a16:creationId xmlns:a16="http://schemas.microsoft.com/office/drawing/2014/main" id="{DE98B7F4-DBA5-2B05-0366-4C8939435F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3A0652-D375-CA35-FDDA-1160E2ACD50E}"/>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2119127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0A5E7-7A79-6367-69FF-3ED290CBD38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8E2506A-1CE2-AF5A-1C29-ABAFB02656A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CEF8FA7-4723-0AE0-B614-11CE01A57B9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BE5985B-CBDE-4298-54F9-0E69B272825E}"/>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6" name="Espace réservé du pied de page 5">
            <a:extLst>
              <a:ext uri="{FF2B5EF4-FFF2-40B4-BE49-F238E27FC236}">
                <a16:creationId xmlns:a16="http://schemas.microsoft.com/office/drawing/2014/main" id="{FFDCB228-DA5E-1CA3-E881-A97972CAE20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9DF5FBD-287E-475C-8E68-8687EA5B335B}"/>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451313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C23437-766D-191B-58F0-552C8A2D20D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9ABFD70-8711-B87A-81B4-DA1943B1B9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C88E87B-F651-FA51-B3E0-4CB1F564CD6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41986A7-6ADE-BAD1-D24E-B02576358B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6B28391-B5BF-679A-144D-382E57205C3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E978CD2-FB27-55B2-0E2C-6EA22C0851D7}"/>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8" name="Espace réservé du pied de page 7">
            <a:extLst>
              <a:ext uri="{FF2B5EF4-FFF2-40B4-BE49-F238E27FC236}">
                <a16:creationId xmlns:a16="http://schemas.microsoft.com/office/drawing/2014/main" id="{7C8C41A6-8FB6-3CC8-6139-6D54D8BC749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B817436-F16A-37C1-8ABC-AEE3DA2FCCF4}"/>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1546984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A20A83-D299-483E-DDCB-EBBAC99AF1A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C5F9299-3B7A-96E6-2509-6C8CABA2B5B6}"/>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4" name="Espace réservé du pied de page 3">
            <a:extLst>
              <a:ext uri="{FF2B5EF4-FFF2-40B4-BE49-F238E27FC236}">
                <a16:creationId xmlns:a16="http://schemas.microsoft.com/office/drawing/2014/main" id="{D6729A4B-094F-8A10-089F-792E0820D76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B4885C2-4956-E03F-F47E-B11AC72E075D}"/>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27177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6E387E3-F309-9BA8-2296-A725F3E57542}"/>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3" name="Espace réservé du pied de page 2">
            <a:extLst>
              <a:ext uri="{FF2B5EF4-FFF2-40B4-BE49-F238E27FC236}">
                <a16:creationId xmlns:a16="http://schemas.microsoft.com/office/drawing/2014/main" id="{535EB1F2-8FB4-DC35-C85C-5B0556CCE16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A9E32A8-2DC6-AE36-A733-B054EB81F8E5}"/>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1810945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B2F176-42AC-9822-5557-032A2E6CDCC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EACF217-9344-3ED7-F2D7-0AFF940CC6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C14F516-EE8D-4D9B-70E7-4400D473F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91A3103-7A19-7F3F-6F6A-6D0716D17FD2}"/>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6" name="Espace réservé du pied de page 5">
            <a:extLst>
              <a:ext uri="{FF2B5EF4-FFF2-40B4-BE49-F238E27FC236}">
                <a16:creationId xmlns:a16="http://schemas.microsoft.com/office/drawing/2014/main" id="{2781C536-FB44-6275-E08D-025EF2AD85F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680BC44-C9F6-4FAD-D162-9038448AA339}"/>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600183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C94CC7-0260-6A87-81D9-2182203B197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B9A748B-5D39-D5AA-4F6E-62A6D10D12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96999FA-8810-FCF5-F861-49715054B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444E103-BA7D-92CC-6DDB-E1C9FEA1B198}"/>
              </a:ext>
            </a:extLst>
          </p:cNvPr>
          <p:cNvSpPr>
            <a:spLocks noGrp="1"/>
          </p:cNvSpPr>
          <p:nvPr>
            <p:ph type="dt" sz="half" idx="10"/>
          </p:nvPr>
        </p:nvSpPr>
        <p:spPr/>
        <p:txBody>
          <a:bodyPr/>
          <a:lstStyle/>
          <a:p>
            <a:fld id="{E386BEFE-02A5-4AF8-9441-4C29B43B029B}" type="datetimeFigureOut">
              <a:rPr lang="fr-FR" smtClean="0"/>
              <a:t>05/01/2024</a:t>
            </a:fld>
            <a:endParaRPr lang="fr-FR"/>
          </a:p>
        </p:txBody>
      </p:sp>
      <p:sp>
        <p:nvSpPr>
          <p:cNvPr id="6" name="Espace réservé du pied de page 5">
            <a:extLst>
              <a:ext uri="{FF2B5EF4-FFF2-40B4-BE49-F238E27FC236}">
                <a16:creationId xmlns:a16="http://schemas.microsoft.com/office/drawing/2014/main" id="{4CF868AE-57AB-9E7E-3B77-DF9980E4991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88637D8-5BE5-FF38-6F03-6C7914F095D3}"/>
              </a:ext>
            </a:extLst>
          </p:cNvPr>
          <p:cNvSpPr>
            <a:spLocks noGrp="1"/>
          </p:cNvSpPr>
          <p:nvPr>
            <p:ph type="sldNum" sz="quarter" idx="12"/>
          </p:nvPr>
        </p:nvSpPr>
        <p:spPr/>
        <p:txBody>
          <a:bodyPr/>
          <a:lstStyle/>
          <a:p>
            <a:fld id="{34C9E6B2-087A-426F-87F7-769CDC970B16}" type="slidenum">
              <a:rPr lang="fr-FR" smtClean="0"/>
              <a:t>‹N°›</a:t>
            </a:fld>
            <a:endParaRPr lang="fr-FR"/>
          </a:p>
        </p:txBody>
      </p:sp>
    </p:spTree>
    <p:extLst>
      <p:ext uri="{BB962C8B-B14F-4D97-AF65-F5344CB8AC3E}">
        <p14:creationId xmlns:p14="http://schemas.microsoft.com/office/powerpoint/2010/main" val="2709518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E7A41ED-DA37-85A2-765C-065403661D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0318C34-DE8B-33A8-B234-7491A5E844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CE8AF7-2437-CB52-8251-CDB28CED9A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86BEFE-02A5-4AF8-9441-4C29B43B029B}" type="datetimeFigureOut">
              <a:rPr lang="fr-FR" smtClean="0"/>
              <a:t>05/01/2024</a:t>
            </a:fld>
            <a:endParaRPr lang="fr-FR"/>
          </a:p>
        </p:txBody>
      </p:sp>
      <p:sp>
        <p:nvSpPr>
          <p:cNvPr id="5" name="Espace réservé du pied de page 4">
            <a:extLst>
              <a:ext uri="{FF2B5EF4-FFF2-40B4-BE49-F238E27FC236}">
                <a16:creationId xmlns:a16="http://schemas.microsoft.com/office/drawing/2014/main" id="{C9320C85-2B7F-4705-BDB1-3749D616EF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E72261B-20E6-EDA3-D674-4E76059998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C9E6B2-087A-426F-87F7-769CDC970B16}" type="slidenum">
              <a:rPr lang="fr-FR" smtClean="0"/>
              <a:t>‹N°›</a:t>
            </a:fld>
            <a:endParaRPr lang="fr-FR"/>
          </a:p>
        </p:txBody>
      </p:sp>
    </p:spTree>
    <p:extLst>
      <p:ext uri="{BB962C8B-B14F-4D97-AF65-F5344CB8AC3E}">
        <p14:creationId xmlns:p14="http://schemas.microsoft.com/office/powerpoint/2010/main" val="1606900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slide" Target="slide12.xml"/></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slide" Target="slide16.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slide" Target="slide20.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slide" Target="slide4.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slide" Target="slide3.xml"/></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slide" Target="slide24.xml"/></Relationships>
</file>

<file path=ppt/slides/_rels/slide23.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slide" Target="slide3.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slide" Target="slide3.xml"/></Relationships>
</file>

<file path=ppt/slides/_rels/slide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slide" Target="slide28.xml"/></Relationships>
</file>

<file path=ppt/slides/_rels/slide27.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slide" Target="slide3.xml"/></Relationships>
</file>

<file path=ppt/slides/_rels/slide2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slide" Target="slide3.xml"/></Relationships>
</file>

<file path=ppt/slides/_rels/slide2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slide" Target="slide5.xml"/></Relationships>
</file>

<file path=ppt/slides/_rels/slide30.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slide" Target="slide32.xml"/></Relationships>
</file>

<file path=ppt/slides/_rels/slide3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3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slide" Target="slide36.xml"/></Relationships>
</file>

<file path=ppt/slides/_rels/slide35.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6.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912D263D-80B7-4308-B0E1-37CEA5526D7B}"/>
              </a:ext>
            </a:extLst>
          </p:cNvPr>
          <p:cNvPicPr>
            <a:picLocks noChangeAspect="1"/>
          </p:cNvPicPr>
          <p:nvPr/>
        </p:nvPicPr>
        <p:blipFill>
          <a:blip r:embed="rId2">
            <a:alphaModFix amt="35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36A972E8-2EB0-08AB-8D33-4BDDA25AF030}"/>
              </a:ext>
            </a:extLst>
          </p:cNvPr>
          <p:cNvSpPr>
            <a:spLocks noGrp="1"/>
          </p:cNvSpPr>
          <p:nvPr>
            <p:ph type="ctrTitle"/>
          </p:nvPr>
        </p:nvSpPr>
        <p:spPr/>
        <p:txBody>
          <a:bodyPr>
            <a:normAutofit/>
          </a:bodyPr>
          <a:lstStyle/>
          <a:p>
            <a:r>
              <a:rPr lang="fr-FR" sz="9600" b="1" dirty="0">
                <a:solidFill>
                  <a:schemeClr val="tx1">
                    <a:lumMod val="95000"/>
                    <a:lumOff val="5000"/>
                  </a:schemeClr>
                </a:solidFill>
              </a:rPr>
              <a:t>Risque chimique</a:t>
            </a:r>
          </a:p>
        </p:txBody>
      </p:sp>
      <p:sp>
        <p:nvSpPr>
          <p:cNvPr id="3" name="Sous-titre 2">
            <a:extLst>
              <a:ext uri="{FF2B5EF4-FFF2-40B4-BE49-F238E27FC236}">
                <a16:creationId xmlns:a16="http://schemas.microsoft.com/office/drawing/2014/main" id="{9E93D8B0-B5D5-493C-937F-CBE3DA5391E0}"/>
              </a:ext>
            </a:extLst>
          </p:cNvPr>
          <p:cNvSpPr>
            <a:spLocks noGrp="1"/>
          </p:cNvSpPr>
          <p:nvPr>
            <p:ph type="subTitle" idx="1"/>
          </p:nvPr>
        </p:nvSpPr>
        <p:spPr/>
        <p:txBody>
          <a:bodyPr/>
          <a:lstStyle/>
          <a:p>
            <a:r>
              <a:rPr lang="fr-FR" dirty="0"/>
              <a:t>- </a:t>
            </a:r>
            <a:r>
              <a:rPr lang="fr-FR" sz="2800" b="1" dirty="0"/>
              <a:t>Pictogrammes</a:t>
            </a:r>
            <a:r>
              <a:rPr lang="fr-FR" dirty="0"/>
              <a:t> -</a:t>
            </a:r>
          </a:p>
        </p:txBody>
      </p:sp>
    </p:spTree>
    <p:extLst>
      <p:ext uri="{BB962C8B-B14F-4D97-AF65-F5344CB8AC3E}">
        <p14:creationId xmlns:p14="http://schemas.microsoft.com/office/powerpoint/2010/main" val="2799603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962096D3-C0F8-C31F-10CA-8B377BEDCFE1}"/>
              </a:ext>
            </a:extLst>
          </p:cNvPr>
          <p:cNvSpPr/>
          <p:nvPr/>
        </p:nvSpPr>
        <p:spPr>
          <a:xfrm>
            <a:off x="1468192" y="1385454"/>
            <a:ext cx="8744754" cy="4045527"/>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hlinkClick r:id="rId3" action="ppaction://hlinksldjump"/>
            <a:extLst>
              <a:ext uri="{FF2B5EF4-FFF2-40B4-BE49-F238E27FC236}">
                <a16:creationId xmlns:a16="http://schemas.microsoft.com/office/drawing/2014/main" id="{8A12C038-D8DA-110E-42FD-929FBA92C78E}"/>
              </a:ext>
            </a:extLst>
          </p:cNvPr>
          <p:cNvSpPr/>
          <p:nvPr/>
        </p:nvSpPr>
        <p:spPr>
          <a:xfrm>
            <a:off x="6748526" y="3773437"/>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a:t>Je fais flamber</a:t>
            </a:r>
          </a:p>
        </p:txBody>
      </p:sp>
      <p:sp>
        <p:nvSpPr>
          <p:cNvPr id="11" name="Organigramme : Alternative 10">
            <a:hlinkClick r:id="rId4" action="ppaction://hlinksldjump"/>
            <a:extLst>
              <a:ext uri="{FF2B5EF4-FFF2-40B4-BE49-F238E27FC236}">
                <a16:creationId xmlns:a16="http://schemas.microsoft.com/office/drawing/2014/main" id="{B1274F54-270E-152F-F461-BB79AD12A24C}"/>
              </a:ext>
            </a:extLst>
          </p:cNvPr>
          <p:cNvSpPr/>
          <p:nvPr/>
        </p:nvSpPr>
        <p:spPr>
          <a:xfrm>
            <a:off x="6748525" y="2131308"/>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ronge</a:t>
            </a:r>
          </a:p>
        </p:txBody>
      </p:sp>
      <p:pic>
        <p:nvPicPr>
          <p:cNvPr id="9" name="Image 8" descr="Une image contenant texte, symbole, logo, Police&#10;&#10;Description générée automatiquement">
            <a:extLst>
              <a:ext uri="{FF2B5EF4-FFF2-40B4-BE49-F238E27FC236}">
                <a16:creationId xmlns:a16="http://schemas.microsoft.com/office/drawing/2014/main" id="{171C1061-C1B0-34C0-BFF0-5F52B0AAF4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12071" y="2449367"/>
            <a:ext cx="2057400" cy="1917700"/>
          </a:xfrm>
          <a:prstGeom prst="rect">
            <a:avLst/>
          </a:prstGeom>
        </p:spPr>
      </p:pic>
    </p:spTree>
    <p:extLst>
      <p:ext uri="{BB962C8B-B14F-4D97-AF65-F5344CB8AC3E}">
        <p14:creationId xmlns:p14="http://schemas.microsoft.com/office/powerpoint/2010/main" val="1911867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Bien joué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13" name="Rectangle 12">
            <a:extLst>
              <a:ext uri="{FF2B5EF4-FFF2-40B4-BE49-F238E27FC236}">
                <a16:creationId xmlns:a16="http://schemas.microsoft.com/office/drawing/2014/main" id="{3CC3F1EA-C4A1-864A-C46F-FB35FFBE6C59}"/>
              </a:ext>
            </a:extLst>
          </p:cNvPr>
          <p:cNvSpPr/>
          <p:nvPr/>
        </p:nvSpPr>
        <p:spPr>
          <a:xfrm>
            <a:off x="1468192" y="1385454"/>
            <a:ext cx="8744754" cy="4045527"/>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3794812D-89B0-D11D-3461-61A291D6E18F}"/>
              </a:ext>
            </a:extLst>
          </p:cNvPr>
          <p:cNvSpPr/>
          <p:nvPr/>
        </p:nvSpPr>
        <p:spPr>
          <a:xfrm>
            <a:off x="6748525" y="3913735"/>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a:t>Je fais flamber</a:t>
            </a:r>
          </a:p>
        </p:txBody>
      </p:sp>
      <p:sp>
        <p:nvSpPr>
          <p:cNvPr id="9" name="Organigramme : Alternative 8">
            <a:extLst>
              <a:ext uri="{FF2B5EF4-FFF2-40B4-BE49-F238E27FC236}">
                <a16:creationId xmlns:a16="http://schemas.microsoft.com/office/drawing/2014/main" id="{F48452EC-74C2-D552-EF85-0C673942CCC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ronge</a:t>
            </a:r>
          </a:p>
        </p:txBody>
      </p:sp>
      <p:pic>
        <p:nvPicPr>
          <p:cNvPr id="8" name="Image 7" descr="Une image contenant texte, symbole, logo, Police&#10;&#10;Description générée automatiquement">
            <a:extLst>
              <a:ext uri="{FF2B5EF4-FFF2-40B4-BE49-F238E27FC236}">
                <a16:creationId xmlns:a16="http://schemas.microsoft.com/office/drawing/2014/main" id="{A75B92EA-1E2B-096F-DF1C-D8B22B1809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2071" y="2449367"/>
            <a:ext cx="2057400" cy="1917700"/>
          </a:xfrm>
          <a:prstGeom prst="rect">
            <a:avLst/>
          </a:prstGeom>
        </p:spPr>
      </p:pic>
    </p:spTree>
    <p:extLst>
      <p:ext uri="{BB962C8B-B14F-4D97-AF65-F5344CB8AC3E}">
        <p14:creationId xmlns:p14="http://schemas.microsoft.com/office/powerpoint/2010/main" val="221496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extLst>
              <a:ext uri="{FF2B5EF4-FFF2-40B4-BE49-F238E27FC236}">
                <a16:creationId xmlns:a16="http://schemas.microsoft.com/office/drawing/2014/main" id="{8A12C038-D8DA-110E-42FD-929FBA92C78E}"/>
              </a:ext>
            </a:extLst>
          </p:cNvPr>
          <p:cNvSpPr/>
          <p:nvPr/>
        </p:nvSpPr>
        <p:spPr>
          <a:xfrm>
            <a:off x="6748525" y="3913735"/>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a:t>Je fais flamber</a:t>
            </a:r>
          </a:p>
        </p:txBody>
      </p:sp>
      <p:sp>
        <p:nvSpPr>
          <p:cNvPr id="11" name="Organigramme : Alternative 10">
            <a:extLst>
              <a:ext uri="{FF2B5EF4-FFF2-40B4-BE49-F238E27FC236}">
                <a16:creationId xmlns:a16="http://schemas.microsoft.com/office/drawing/2014/main" id="{B1274F54-270E-152F-F461-BB79AD12A24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ronge</a:t>
            </a: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Perdu !</a:t>
            </a:r>
          </a:p>
        </p:txBody>
      </p:sp>
      <p:sp>
        <p:nvSpPr>
          <p:cNvPr id="3" name="Organigramme : Alternative 2">
            <a:hlinkClick r:id="rId3" action="ppaction://hlinksldjump"/>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pic>
        <p:nvPicPr>
          <p:cNvPr id="12" name="Image 11" descr="Une image contenant texte, symbole, logo, Police&#10;&#10;Description générée automatiquement">
            <a:extLst>
              <a:ext uri="{FF2B5EF4-FFF2-40B4-BE49-F238E27FC236}">
                <a16:creationId xmlns:a16="http://schemas.microsoft.com/office/drawing/2014/main" id="{00943557-C8D3-BE51-6314-17F35A8E8E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2071" y="2449367"/>
            <a:ext cx="2057400" cy="1917700"/>
          </a:xfrm>
          <a:prstGeom prst="rect">
            <a:avLst/>
          </a:prstGeom>
        </p:spPr>
      </p:pic>
    </p:spTree>
    <p:extLst>
      <p:ext uri="{BB962C8B-B14F-4D97-AF65-F5344CB8AC3E}">
        <p14:creationId xmlns:p14="http://schemas.microsoft.com/office/powerpoint/2010/main" val="3871030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Je fais flamber</a:t>
            </a:r>
          </a:p>
        </p:txBody>
      </p:sp>
      <p:sp>
        <p:nvSpPr>
          <p:cNvPr id="3" name="Organigramme : Alternative 2">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9" name="ZoneTexte 8">
            <a:extLst>
              <a:ext uri="{FF2B5EF4-FFF2-40B4-BE49-F238E27FC236}">
                <a16:creationId xmlns:a16="http://schemas.microsoft.com/office/drawing/2014/main" id="{A5FCC3B0-412A-7E28-09DA-0915BA8E808C}"/>
              </a:ext>
            </a:extLst>
          </p:cNvPr>
          <p:cNvSpPr txBox="1"/>
          <p:nvPr/>
        </p:nvSpPr>
        <p:spPr>
          <a:xfrm>
            <a:off x="5520649" y="2808052"/>
            <a:ext cx="4322618" cy="1200329"/>
          </a:xfrm>
          <a:prstGeom prst="rect">
            <a:avLst/>
          </a:prstGeom>
          <a:noFill/>
        </p:spPr>
        <p:txBody>
          <a:bodyPr wrap="square" rtlCol="0">
            <a:spAutoFit/>
          </a:bodyPr>
          <a:lstStyle/>
          <a:p>
            <a:r>
              <a:rPr lang="fr-FR" dirty="0"/>
              <a:t>• Je peux provoquer ou aggraver un incendie, ou même provoquer une explosion en présence de produits inflammables</a:t>
            </a:r>
          </a:p>
        </p:txBody>
      </p:sp>
      <p:pic>
        <p:nvPicPr>
          <p:cNvPr id="11" name="Image 10" descr="Une image contenant texte, symbole, logo, Police&#10;&#10;Description générée automatiquement">
            <a:extLst>
              <a:ext uri="{FF2B5EF4-FFF2-40B4-BE49-F238E27FC236}">
                <a16:creationId xmlns:a16="http://schemas.microsoft.com/office/drawing/2014/main" id="{68844248-D3F1-D84C-5346-DC37769DBD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2071" y="2449367"/>
            <a:ext cx="2057400" cy="1917700"/>
          </a:xfrm>
          <a:prstGeom prst="rect">
            <a:avLst/>
          </a:prstGeom>
        </p:spPr>
      </p:pic>
    </p:spTree>
    <p:extLst>
      <p:ext uri="{BB962C8B-B14F-4D97-AF65-F5344CB8AC3E}">
        <p14:creationId xmlns:p14="http://schemas.microsoft.com/office/powerpoint/2010/main" val="1241471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962096D3-C0F8-C31F-10CA-8B377BEDCFE1}"/>
              </a:ext>
            </a:extLst>
          </p:cNvPr>
          <p:cNvSpPr/>
          <p:nvPr/>
        </p:nvSpPr>
        <p:spPr>
          <a:xfrm>
            <a:off x="1468192" y="1385454"/>
            <a:ext cx="8744754" cy="4045527"/>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hlinkClick r:id="rId3" action="ppaction://hlinksldjump"/>
            <a:extLst>
              <a:ext uri="{FF2B5EF4-FFF2-40B4-BE49-F238E27FC236}">
                <a16:creationId xmlns:a16="http://schemas.microsoft.com/office/drawing/2014/main" id="{8A12C038-D8DA-110E-42FD-929FBA92C78E}"/>
              </a:ext>
            </a:extLst>
          </p:cNvPr>
          <p:cNvSpPr/>
          <p:nvPr/>
        </p:nvSpPr>
        <p:spPr>
          <a:xfrm>
            <a:off x="6748526" y="3773437"/>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3600" dirty="0"/>
              <a:t>J’explose</a:t>
            </a:r>
          </a:p>
        </p:txBody>
      </p:sp>
      <p:sp>
        <p:nvSpPr>
          <p:cNvPr id="11" name="Organigramme : Alternative 10">
            <a:hlinkClick r:id="rId4" action="ppaction://hlinksldjump"/>
            <a:extLst>
              <a:ext uri="{FF2B5EF4-FFF2-40B4-BE49-F238E27FC236}">
                <a16:creationId xmlns:a16="http://schemas.microsoft.com/office/drawing/2014/main" id="{B1274F54-270E-152F-F461-BB79AD12A24C}"/>
              </a:ext>
            </a:extLst>
          </p:cNvPr>
          <p:cNvSpPr/>
          <p:nvPr/>
        </p:nvSpPr>
        <p:spPr>
          <a:xfrm>
            <a:off x="6748525" y="2131308"/>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400" dirty="0"/>
              <a:t>Je suis sous pression</a:t>
            </a:r>
          </a:p>
        </p:txBody>
      </p:sp>
      <p:pic>
        <p:nvPicPr>
          <p:cNvPr id="3" name="Image 2" descr="Une image contenant horloge, texte, conception&#10;&#10;Description générée automatiquement">
            <a:extLst>
              <a:ext uri="{FF2B5EF4-FFF2-40B4-BE49-F238E27FC236}">
                <a16:creationId xmlns:a16="http://schemas.microsoft.com/office/drawing/2014/main" id="{30F92429-695B-7DC1-2EC1-4D1EA0806A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93457" y="2474767"/>
            <a:ext cx="2298700" cy="1866900"/>
          </a:xfrm>
          <a:prstGeom prst="rect">
            <a:avLst/>
          </a:prstGeom>
        </p:spPr>
      </p:pic>
    </p:spTree>
    <p:extLst>
      <p:ext uri="{BB962C8B-B14F-4D97-AF65-F5344CB8AC3E}">
        <p14:creationId xmlns:p14="http://schemas.microsoft.com/office/powerpoint/2010/main" val="3363643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Bien joué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13" name="Rectangle 12">
            <a:extLst>
              <a:ext uri="{FF2B5EF4-FFF2-40B4-BE49-F238E27FC236}">
                <a16:creationId xmlns:a16="http://schemas.microsoft.com/office/drawing/2014/main" id="{3CC3F1EA-C4A1-864A-C46F-FB35FFBE6C59}"/>
              </a:ext>
            </a:extLst>
          </p:cNvPr>
          <p:cNvSpPr/>
          <p:nvPr/>
        </p:nvSpPr>
        <p:spPr>
          <a:xfrm>
            <a:off x="1468192" y="1385454"/>
            <a:ext cx="8744754" cy="4045527"/>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3794812D-89B0-D11D-3461-61A291D6E18F}"/>
              </a:ext>
            </a:extLst>
          </p:cNvPr>
          <p:cNvSpPr/>
          <p:nvPr/>
        </p:nvSpPr>
        <p:spPr>
          <a:xfrm>
            <a:off x="6748525" y="3842313"/>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3600" dirty="0"/>
              <a:t>J’explose</a:t>
            </a:r>
          </a:p>
        </p:txBody>
      </p:sp>
      <p:sp>
        <p:nvSpPr>
          <p:cNvPr id="9" name="Organigramme : Alternative 8">
            <a:extLst>
              <a:ext uri="{FF2B5EF4-FFF2-40B4-BE49-F238E27FC236}">
                <a16:creationId xmlns:a16="http://schemas.microsoft.com/office/drawing/2014/main" id="{F48452EC-74C2-D552-EF85-0C673942CCC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400" strike="sngStrike" dirty="0"/>
              <a:t>Je suis sous pression</a:t>
            </a:r>
          </a:p>
        </p:txBody>
      </p:sp>
      <p:pic>
        <p:nvPicPr>
          <p:cNvPr id="7" name="Image 6" descr="Une image contenant horloge, texte, conception&#10;&#10;Description générée automatiquement">
            <a:extLst>
              <a:ext uri="{FF2B5EF4-FFF2-40B4-BE49-F238E27FC236}">
                <a16:creationId xmlns:a16="http://schemas.microsoft.com/office/drawing/2014/main" id="{331A64F5-FEA5-1E47-0678-9ED4C57EC3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3457" y="2474767"/>
            <a:ext cx="2298700" cy="1866900"/>
          </a:xfrm>
          <a:prstGeom prst="rect">
            <a:avLst/>
          </a:prstGeom>
        </p:spPr>
      </p:pic>
    </p:spTree>
    <p:extLst>
      <p:ext uri="{BB962C8B-B14F-4D97-AF65-F5344CB8AC3E}">
        <p14:creationId xmlns:p14="http://schemas.microsoft.com/office/powerpoint/2010/main" val="660922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extLst>
              <a:ext uri="{FF2B5EF4-FFF2-40B4-BE49-F238E27FC236}">
                <a16:creationId xmlns:a16="http://schemas.microsoft.com/office/drawing/2014/main" id="{8A12C038-D8DA-110E-42FD-929FBA92C78E}"/>
              </a:ext>
            </a:extLst>
          </p:cNvPr>
          <p:cNvSpPr/>
          <p:nvPr/>
        </p:nvSpPr>
        <p:spPr>
          <a:xfrm>
            <a:off x="6748525" y="3913735"/>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3600" dirty="0"/>
              <a:t>J’explose</a:t>
            </a:r>
          </a:p>
        </p:txBody>
      </p:sp>
      <p:sp>
        <p:nvSpPr>
          <p:cNvPr id="11" name="Organigramme : Alternative 10">
            <a:extLst>
              <a:ext uri="{FF2B5EF4-FFF2-40B4-BE49-F238E27FC236}">
                <a16:creationId xmlns:a16="http://schemas.microsoft.com/office/drawing/2014/main" id="{B1274F54-270E-152F-F461-BB79AD12A24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400" strike="sngStrike" dirty="0"/>
              <a:t>Je suis sous pression</a:t>
            </a: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Perdu !</a:t>
            </a:r>
          </a:p>
        </p:txBody>
      </p:sp>
      <p:sp>
        <p:nvSpPr>
          <p:cNvPr id="3" name="Organigramme : Alternative 2">
            <a:hlinkClick r:id="rId3" action="ppaction://hlinksldjump"/>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pic>
        <p:nvPicPr>
          <p:cNvPr id="7" name="Image 6" descr="Une image contenant horloge, texte, conception&#10;&#10;Description générée automatiquement">
            <a:extLst>
              <a:ext uri="{FF2B5EF4-FFF2-40B4-BE49-F238E27FC236}">
                <a16:creationId xmlns:a16="http://schemas.microsoft.com/office/drawing/2014/main" id="{90071261-C29F-2F77-2819-74BB98CE83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3457" y="2474767"/>
            <a:ext cx="2298700" cy="1866900"/>
          </a:xfrm>
          <a:prstGeom prst="rect">
            <a:avLst/>
          </a:prstGeom>
        </p:spPr>
      </p:pic>
    </p:spTree>
    <p:extLst>
      <p:ext uri="{BB962C8B-B14F-4D97-AF65-F5344CB8AC3E}">
        <p14:creationId xmlns:p14="http://schemas.microsoft.com/office/powerpoint/2010/main" val="3701768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J’explose</a:t>
            </a:r>
          </a:p>
        </p:txBody>
      </p:sp>
      <p:sp>
        <p:nvSpPr>
          <p:cNvPr id="3" name="Organigramme : Alternative 2">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9" name="ZoneTexte 8">
            <a:extLst>
              <a:ext uri="{FF2B5EF4-FFF2-40B4-BE49-F238E27FC236}">
                <a16:creationId xmlns:a16="http://schemas.microsoft.com/office/drawing/2014/main" id="{A5FCC3B0-412A-7E28-09DA-0915BA8E808C}"/>
              </a:ext>
            </a:extLst>
          </p:cNvPr>
          <p:cNvSpPr txBox="1"/>
          <p:nvPr/>
        </p:nvSpPr>
        <p:spPr>
          <a:xfrm>
            <a:off x="5541242" y="2828835"/>
            <a:ext cx="4322618" cy="1200329"/>
          </a:xfrm>
          <a:prstGeom prst="rect">
            <a:avLst/>
          </a:prstGeom>
          <a:noFill/>
        </p:spPr>
        <p:txBody>
          <a:bodyPr wrap="square" rtlCol="0">
            <a:spAutoFit/>
          </a:bodyPr>
          <a:lstStyle/>
          <a:p>
            <a:r>
              <a:rPr lang="fr-FR" dirty="0"/>
              <a:t>• Je peux exploser, suivant le cas, au contact d’une flamme, d’une étincelle, d’électricité statique, sous l’effet de la chaleur, d’un choc, de frottements…</a:t>
            </a:r>
          </a:p>
        </p:txBody>
      </p:sp>
      <p:pic>
        <p:nvPicPr>
          <p:cNvPr id="11" name="Image 10" descr="Une image contenant horloge, texte, conception&#10;&#10;Description générée automatiquement">
            <a:extLst>
              <a:ext uri="{FF2B5EF4-FFF2-40B4-BE49-F238E27FC236}">
                <a16:creationId xmlns:a16="http://schemas.microsoft.com/office/drawing/2014/main" id="{2DDA9AE6-8945-39A1-A8A6-CC8A1D57E0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3457" y="2474767"/>
            <a:ext cx="2298700" cy="1866900"/>
          </a:xfrm>
          <a:prstGeom prst="rect">
            <a:avLst/>
          </a:prstGeom>
        </p:spPr>
      </p:pic>
    </p:spTree>
    <p:extLst>
      <p:ext uri="{BB962C8B-B14F-4D97-AF65-F5344CB8AC3E}">
        <p14:creationId xmlns:p14="http://schemas.microsoft.com/office/powerpoint/2010/main" val="1471801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63FBFDB4-4D3C-2C8E-1B0C-80A6DAE7A9A8}"/>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hlinkClick r:id="rId3" action="ppaction://hlinksldjump"/>
            <a:extLst>
              <a:ext uri="{FF2B5EF4-FFF2-40B4-BE49-F238E27FC236}">
                <a16:creationId xmlns:a16="http://schemas.microsoft.com/office/drawing/2014/main" id="{8A12C038-D8DA-110E-42FD-929FBA92C78E}"/>
              </a:ext>
            </a:extLst>
          </p:cNvPr>
          <p:cNvSpPr/>
          <p:nvPr/>
        </p:nvSpPr>
        <p:spPr>
          <a:xfrm>
            <a:off x="6748527" y="2100890"/>
            <a:ext cx="2639900" cy="831273"/>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400" dirty="0"/>
              <a:t>J’altère la santé ou la couche d’ozone</a:t>
            </a:r>
          </a:p>
        </p:txBody>
      </p:sp>
      <p:sp>
        <p:nvSpPr>
          <p:cNvPr id="11" name="Organigramme : Alternative 10">
            <a:hlinkClick r:id="rId4" action="ppaction://hlinksldjump"/>
            <a:extLst>
              <a:ext uri="{FF2B5EF4-FFF2-40B4-BE49-F238E27FC236}">
                <a16:creationId xmlns:a16="http://schemas.microsoft.com/office/drawing/2014/main" id="{B1274F54-270E-152F-F461-BB79AD12A24C}"/>
              </a:ext>
            </a:extLst>
          </p:cNvPr>
          <p:cNvSpPr/>
          <p:nvPr/>
        </p:nvSpPr>
        <p:spPr>
          <a:xfrm>
            <a:off x="6748527" y="3925837"/>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pollue</a:t>
            </a:r>
          </a:p>
        </p:txBody>
      </p:sp>
      <p:pic>
        <p:nvPicPr>
          <p:cNvPr id="7" name="Image 6" descr="Une image contenant Panneau de signalisation, texte, signe&#10;&#10;Description générée automatiquement">
            <a:extLst>
              <a:ext uri="{FF2B5EF4-FFF2-40B4-BE49-F238E27FC236}">
                <a16:creationId xmlns:a16="http://schemas.microsoft.com/office/drawing/2014/main" id="{C6BD9717-D800-34D8-6F01-562ED95D757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03573" y="2419350"/>
            <a:ext cx="2260600" cy="2019300"/>
          </a:xfrm>
          <a:prstGeom prst="rect">
            <a:avLst/>
          </a:prstGeom>
        </p:spPr>
      </p:pic>
    </p:spTree>
    <p:extLst>
      <p:ext uri="{BB962C8B-B14F-4D97-AF65-F5344CB8AC3E}">
        <p14:creationId xmlns:p14="http://schemas.microsoft.com/office/powerpoint/2010/main" val="2052892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Bien joué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14" name="Rectangle 13">
            <a:extLst>
              <a:ext uri="{FF2B5EF4-FFF2-40B4-BE49-F238E27FC236}">
                <a16:creationId xmlns:a16="http://schemas.microsoft.com/office/drawing/2014/main" id="{9AA1351C-8E7A-097B-F1FC-760E02061462}"/>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rganigramme : Alternative 11">
            <a:extLst>
              <a:ext uri="{FF2B5EF4-FFF2-40B4-BE49-F238E27FC236}">
                <a16:creationId xmlns:a16="http://schemas.microsoft.com/office/drawing/2014/main" id="{EF7C14C7-36A6-F7E0-092B-C0CE24EA2464}"/>
              </a:ext>
            </a:extLst>
          </p:cNvPr>
          <p:cNvSpPr/>
          <p:nvPr/>
        </p:nvSpPr>
        <p:spPr>
          <a:xfrm>
            <a:off x="6748527" y="2094745"/>
            <a:ext cx="2550017" cy="837418"/>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000" dirty="0"/>
              <a:t>J’altère la santé ou la couche d’ozone</a:t>
            </a:r>
          </a:p>
        </p:txBody>
      </p:sp>
      <p:sp>
        <p:nvSpPr>
          <p:cNvPr id="13" name="Organigramme : Alternative 12">
            <a:extLst>
              <a:ext uri="{FF2B5EF4-FFF2-40B4-BE49-F238E27FC236}">
                <a16:creationId xmlns:a16="http://schemas.microsoft.com/office/drawing/2014/main" id="{DE326321-AE5F-436A-A845-6A6CA8166E0B}"/>
              </a:ext>
            </a:extLst>
          </p:cNvPr>
          <p:cNvSpPr/>
          <p:nvPr/>
        </p:nvSpPr>
        <p:spPr>
          <a:xfrm>
            <a:off x="6748527" y="3925837"/>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pollue</a:t>
            </a:r>
          </a:p>
        </p:txBody>
      </p:sp>
      <p:pic>
        <p:nvPicPr>
          <p:cNvPr id="6" name="Image 5" descr="Une image contenant Panneau de signalisation, texte, signe&#10;&#10;Description générée automatiquement">
            <a:extLst>
              <a:ext uri="{FF2B5EF4-FFF2-40B4-BE49-F238E27FC236}">
                <a16:creationId xmlns:a16="http://schemas.microsoft.com/office/drawing/2014/main" id="{F2EB4454-BDD8-0C8D-6B84-1EAD8995DE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03573" y="2419350"/>
            <a:ext cx="2260600" cy="2019300"/>
          </a:xfrm>
          <a:prstGeom prst="rect">
            <a:avLst/>
          </a:prstGeom>
        </p:spPr>
      </p:pic>
    </p:spTree>
    <p:extLst>
      <p:ext uri="{BB962C8B-B14F-4D97-AF65-F5344CB8AC3E}">
        <p14:creationId xmlns:p14="http://schemas.microsoft.com/office/powerpoint/2010/main" val="335603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19050"/>
            <a:ext cx="12192000" cy="6858000"/>
          </a:xfrm>
          <a:prstGeom prst="rect">
            <a:avLst/>
          </a:prstGeom>
        </p:spPr>
      </p:pic>
      <p:sp>
        <p:nvSpPr>
          <p:cNvPr id="12" name="Rectangle 11">
            <a:extLst>
              <a:ext uri="{FF2B5EF4-FFF2-40B4-BE49-F238E27FC236}">
                <a16:creationId xmlns:a16="http://schemas.microsoft.com/office/drawing/2014/main" id="{962096D3-C0F8-C31F-10CA-8B377BEDCFE1}"/>
              </a:ext>
            </a:extLst>
          </p:cNvPr>
          <p:cNvSpPr/>
          <p:nvPr/>
        </p:nvSpPr>
        <p:spPr>
          <a:xfrm>
            <a:off x="1468192" y="1385454"/>
            <a:ext cx="8744754" cy="4045527"/>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Espace réservé du contenu 6" descr="Une image contenant texte, symbole, logo, Police&#10;&#10;Description générée automatiquement">
            <a:extLst>
              <a:ext uri="{FF2B5EF4-FFF2-40B4-BE49-F238E27FC236}">
                <a16:creationId xmlns:a16="http://schemas.microsoft.com/office/drawing/2014/main" id="{300606A9-7DA1-42BA-7BB0-32602F23F1C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41997" y="2131308"/>
            <a:ext cx="2741143" cy="249042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8" name="Organigramme : Alternative 7">
            <a:hlinkClick r:id="rId4" action="ppaction://hlinksldjump"/>
            <a:extLst>
              <a:ext uri="{FF2B5EF4-FFF2-40B4-BE49-F238E27FC236}">
                <a16:creationId xmlns:a16="http://schemas.microsoft.com/office/drawing/2014/main" id="{8A12C038-D8DA-110E-42FD-929FBA92C78E}"/>
              </a:ext>
            </a:extLst>
          </p:cNvPr>
          <p:cNvSpPr/>
          <p:nvPr/>
        </p:nvSpPr>
        <p:spPr>
          <a:xfrm>
            <a:off x="6748526" y="3773437"/>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flambe</a:t>
            </a:r>
          </a:p>
        </p:txBody>
      </p:sp>
      <p:sp>
        <p:nvSpPr>
          <p:cNvPr id="11" name="Organigramme : Alternative 10">
            <a:hlinkClick r:id="rId5" action="ppaction://hlinksldjump"/>
            <a:extLst>
              <a:ext uri="{FF2B5EF4-FFF2-40B4-BE49-F238E27FC236}">
                <a16:creationId xmlns:a16="http://schemas.microsoft.com/office/drawing/2014/main" id="{B1274F54-270E-152F-F461-BB79AD12A24C}"/>
              </a:ext>
            </a:extLst>
          </p:cNvPr>
          <p:cNvSpPr/>
          <p:nvPr/>
        </p:nvSpPr>
        <p:spPr>
          <a:xfrm>
            <a:off x="6748525" y="2131308"/>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tue</a:t>
            </a:r>
          </a:p>
        </p:txBody>
      </p:sp>
    </p:spTree>
    <p:extLst>
      <p:ext uri="{BB962C8B-B14F-4D97-AF65-F5344CB8AC3E}">
        <p14:creationId xmlns:p14="http://schemas.microsoft.com/office/powerpoint/2010/main" val="4118021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Perdu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6" name="Rectangle 5">
            <a:extLst>
              <a:ext uri="{FF2B5EF4-FFF2-40B4-BE49-F238E27FC236}">
                <a16:creationId xmlns:a16="http://schemas.microsoft.com/office/drawing/2014/main" id="{AC94D478-4B10-B72D-A0FC-9D38CCD93E4C}"/>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rganigramme : Alternative 11">
            <a:hlinkClick r:id="rId4" action="ppaction://hlinksldjump"/>
            <a:extLst>
              <a:ext uri="{FF2B5EF4-FFF2-40B4-BE49-F238E27FC236}">
                <a16:creationId xmlns:a16="http://schemas.microsoft.com/office/drawing/2014/main" id="{EF7C14C7-36A6-F7E0-092B-C0CE24EA2464}"/>
              </a:ext>
            </a:extLst>
          </p:cNvPr>
          <p:cNvSpPr/>
          <p:nvPr/>
        </p:nvSpPr>
        <p:spPr>
          <a:xfrm>
            <a:off x="6748527" y="2094745"/>
            <a:ext cx="2550017" cy="837418"/>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000" dirty="0"/>
              <a:t>J’altère la santé ou la couche d’ozone</a:t>
            </a:r>
          </a:p>
        </p:txBody>
      </p:sp>
      <p:sp>
        <p:nvSpPr>
          <p:cNvPr id="13" name="Organigramme : Alternative 12">
            <a:extLst>
              <a:ext uri="{FF2B5EF4-FFF2-40B4-BE49-F238E27FC236}">
                <a16:creationId xmlns:a16="http://schemas.microsoft.com/office/drawing/2014/main" id="{DE326321-AE5F-436A-A845-6A6CA8166E0B}"/>
              </a:ext>
            </a:extLst>
          </p:cNvPr>
          <p:cNvSpPr/>
          <p:nvPr/>
        </p:nvSpPr>
        <p:spPr>
          <a:xfrm>
            <a:off x="6748527" y="3925837"/>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pollue</a:t>
            </a:r>
          </a:p>
        </p:txBody>
      </p:sp>
      <p:pic>
        <p:nvPicPr>
          <p:cNvPr id="7" name="Image 6" descr="Une image contenant Panneau de signalisation, texte, signe&#10;&#10;Description générée automatiquement">
            <a:extLst>
              <a:ext uri="{FF2B5EF4-FFF2-40B4-BE49-F238E27FC236}">
                <a16:creationId xmlns:a16="http://schemas.microsoft.com/office/drawing/2014/main" id="{4DB2F754-9302-23B8-E292-C440BC8A91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03573" y="2419350"/>
            <a:ext cx="2260600" cy="2019300"/>
          </a:xfrm>
          <a:prstGeom prst="rect">
            <a:avLst/>
          </a:prstGeom>
        </p:spPr>
      </p:pic>
    </p:spTree>
    <p:extLst>
      <p:ext uri="{BB962C8B-B14F-4D97-AF65-F5344CB8AC3E}">
        <p14:creationId xmlns:p14="http://schemas.microsoft.com/office/powerpoint/2010/main" val="1146100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J’altère la santé ou la couche d’ozone</a:t>
            </a:r>
          </a:p>
        </p:txBody>
      </p:sp>
      <p:sp>
        <p:nvSpPr>
          <p:cNvPr id="3" name="Organigramme : Alternative 2">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9" name="ZoneTexte 8">
            <a:extLst>
              <a:ext uri="{FF2B5EF4-FFF2-40B4-BE49-F238E27FC236}">
                <a16:creationId xmlns:a16="http://schemas.microsoft.com/office/drawing/2014/main" id="{A5FCC3B0-412A-7E28-09DA-0915BA8E808C}"/>
              </a:ext>
            </a:extLst>
          </p:cNvPr>
          <p:cNvSpPr txBox="1"/>
          <p:nvPr/>
        </p:nvSpPr>
        <p:spPr>
          <a:xfrm>
            <a:off x="5694165" y="1554630"/>
            <a:ext cx="4322618" cy="3693319"/>
          </a:xfrm>
          <a:prstGeom prst="rect">
            <a:avLst/>
          </a:prstGeom>
          <a:noFill/>
        </p:spPr>
        <p:txBody>
          <a:bodyPr wrap="square" rtlCol="0">
            <a:spAutoFit/>
          </a:bodyPr>
          <a:lstStyle/>
          <a:p>
            <a:r>
              <a:rPr lang="fr-FR" dirty="0"/>
              <a:t>• J’empoisonne à forte dose. </a:t>
            </a:r>
          </a:p>
          <a:p>
            <a:endParaRPr lang="fr-FR" dirty="0"/>
          </a:p>
          <a:p>
            <a:r>
              <a:rPr lang="fr-FR" dirty="0"/>
              <a:t>• J’irrite la peau, les yeux et/ou les voies respiratoires. </a:t>
            </a:r>
          </a:p>
          <a:p>
            <a:endParaRPr lang="fr-FR" dirty="0"/>
          </a:p>
          <a:p>
            <a:r>
              <a:rPr lang="fr-FR" dirty="0"/>
              <a:t>• Je peux provoquer des allergies cutanées (eczéma par exemple). </a:t>
            </a:r>
          </a:p>
          <a:p>
            <a:endParaRPr lang="fr-FR" dirty="0"/>
          </a:p>
          <a:p>
            <a:r>
              <a:rPr lang="fr-FR" dirty="0"/>
              <a:t>• Je peux provoquer somnolence ou vertiges. </a:t>
            </a:r>
          </a:p>
          <a:p>
            <a:endParaRPr lang="fr-FR" dirty="0"/>
          </a:p>
          <a:p>
            <a:r>
              <a:rPr lang="fr-FR" dirty="0"/>
              <a:t>• Je détruis l’ozone dans la haute atmosphère</a:t>
            </a:r>
          </a:p>
        </p:txBody>
      </p:sp>
      <p:pic>
        <p:nvPicPr>
          <p:cNvPr id="11" name="Image 10" descr="Une image contenant Panneau de signalisation, texte, signe&#10;&#10;Description générée automatiquement">
            <a:extLst>
              <a:ext uri="{FF2B5EF4-FFF2-40B4-BE49-F238E27FC236}">
                <a16:creationId xmlns:a16="http://schemas.microsoft.com/office/drawing/2014/main" id="{BD924C24-A00D-F820-09D2-DDCE4DC196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3573" y="2419350"/>
            <a:ext cx="2260600" cy="2019300"/>
          </a:xfrm>
          <a:prstGeom prst="rect">
            <a:avLst/>
          </a:prstGeom>
        </p:spPr>
      </p:pic>
    </p:spTree>
    <p:extLst>
      <p:ext uri="{BB962C8B-B14F-4D97-AF65-F5344CB8AC3E}">
        <p14:creationId xmlns:p14="http://schemas.microsoft.com/office/powerpoint/2010/main" val="3535579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63FBFDB4-4D3C-2C8E-1B0C-80A6DAE7A9A8}"/>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hlinkClick r:id="rId3" action="ppaction://hlinksldjump"/>
            <a:extLst>
              <a:ext uri="{FF2B5EF4-FFF2-40B4-BE49-F238E27FC236}">
                <a16:creationId xmlns:a16="http://schemas.microsoft.com/office/drawing/2014/main" id="{8A12C038-D8DA-110E-42FD-929FBA92C78E}"/>
              </a:ext>
            </a:extLst>
          </p:cNvPr>
          <p:cNvSpPr/>
          <p:nvPr/>
        </p:nvSpPr>
        <p:spPr>
          <a:xfrm>
            <a:off x="6748527" y="2100890"/>
            <a:ext cx="2639900" cy="831273"/>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a:t>
            </a:r>
            <a:r>
              <a:rPr lang="fr-FR" sz="2400" dirty="0"/>
              <a:t> </a:t>
            </a:r>
            <a:r>
              <a:rPr lang="fr-FR" sz="4000" dirty="0"/>
              <a:t>ronge</a:t>
            </a:r>
            <a:endParaRPr lang="fr-FR" sz="2400" dirty="0"/>
          </a:p>
        </p:txBody>
      </p:sp>
      <p:sp>
        <p:nvSpPr>
          <p:cNvPr id="11" name="Organigramme : Alternative 10">
            <a:hlinkClick r:id="rId4" action="ppaction://hlinksldjump"/>
            <a:extLst>
              <a:ext uri="{FF2B5EF4-FFF2-40B4-BE49-F238E27FC236}">
                <a16:creationId xmlns:a16="http://schemas.microsoft.com/office/drawing/2014/main" id="{B1274F54-270E-152F-F461-BB79AD12A24C}"/>
              </a:ext>
            </a:extLst>
          </p:cNvPr>
          <p:cNvSpPr/>
          <p:nvPr/>
        </p:nvSpPr>
        <p:spPr>
          <a:xfrm>
            <a:off x="6748527" y="3925837"/>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flambe</a:t>
            </a:r>
          </a:p>
        </p:txBody>
      </p:sp>
      <p:pic>
        <p:nvPicPr>
          <p:cNvPr id="3" name="Image 2" descr="Une image contenant texte, Panneau de signalisation, signe, Police&#10;&#10;Description générée automatiquement">
            <a:extLst>
              <a:ext uri="{FF2B5EF4-FFF2-40B4-BE49-F238E27FC236}">
                <a16:creationId xmlns:a16="http://schemas.microsoft.com/office/drawing/2014/main" id="{CD3E8086-7C55-316F-D507-18B9B50AD64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93456" y="2441481"/>
            <a:ext cx="2413000" cy="1879600"/>
          </a:xfrm>
          <a:prstGeom prst="rect">
            <a:avLst/>
          </a:prstGeom>
        </p:spPr>
      </p:pic>
    </p:spTree>
    <p:extLst>
      <p:ext uri="{BB962C8B-B14F-4D97-AF65-F5344CB8AC3E}">
        <p14:creationId xmlns:p14="http://schemas.microsoft.com/office/powerpoint/2010/main" val="1809401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Bien joué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14" name="Rectangle 13">
            <a:extLst>
              <a:ext uri="{FF2B5EF4-FFF2-40B4-BE49-F238E27FC236}">
                <a16:creationId xmlns:a16="http://schemas.microsoft.com/office/drawing/2014/main" id="{9AA1351C-8E7A-097B-F1FC-760E02061462}"/>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rganigramme : Alternative 11">
            <a:hlinkClick r:id="rId4" action="ppaction://hlinksldjump"/>
            <a:extLst>
              <a:ext uri="{FF2B5EF4-FFF2-40B4-BE49-F238E27FC236}">
                <a16:creationId xmlns:a16="http://schemas.microsoft.com/office/drawing/2014/main" id="{EF7C14C7-36A6-F7E0-092B-C0CE24EA2464}"/>
              </a:ext>
            </a:extLst>
          </p:cNvPr>
          <p:cNvSpPr/>
          <p:nvPr/>
        </p:nvSpPr>
        <p:spPr>
          <a:xfrm>
            <a:off x="6774648" y="2152619"/>
            <a:ext cx="2550017" cy="837418"/>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ronge</a:t>
            </a:r>
          </a:p>
        </p:txBody>
      </p:sp>
      <p:sp>
        <p:nvSpPr>
          <p:cNvPr id="13" name="Organigramme : Alternative 12">
            <a:extLst>
              <a:ext uri="{FF2B5EF4-FFF2-40B4-BE49-F238E27FC236}">
                <a16:creationId xmlns:a16="http://schemas.microsoft.com/office/drawing/2014/main" id="{DE326321-AE5F-436A-A845-6A6CA8166E0B}"/>
              </a:ext>
            </a:extLst>
          </p:cNvPr>
          <p:cNvSpPr/>
          <p:nvPr/>
        </p:nvSpPr>
        <p:spPr>
          <a:xfrm>
            <a:off x="6748527" y="3925837"/>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flambe</a:t>
            </a:r>
          </a:p>
        </p:txBody>
      </p:sp>
      <p:pic>
        <p:nvPicPr>
          <p:cNvPr id="7" name="Image 6" descr="Une image contenant texte, Panneau de signalisation, signe, Police&#10;&#10;Description générée automatiquement">
            <a:extLst>
              <a:ext uri="{FF2B5EF4-FFF2-40B4-BE49-F238E27FC236}">
                <a16:creationId xmlns:a16="http://schemas.microsoft.com/office/drawing/2014/main" id="{23537436-66E3-27E0-B8A2-256E7543BA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93456" y="2441481"/>
            <a:ext cx="2413000" cy="1879600"/>
          </a:xfrm>
          <a:prstGeom prst="rect">
            <a:avLst/>
          </a:prstGeom>
        </p:spPr>
      </p:pic>
    </p:spTree>
    <p:extLst>
      <p:ext uri="{BB962C8B-B14F-4D97-AF65-F5344CB8AC3E}">
        <p14:creationId xmlns:p14="http://schemas.microsoft.com/office/powerpoint/2010/main" val="2840076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Perdu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6" name="Rectangle 5">
            <a:extLst>
              <a:ext uri="{FF2B5EF4-FFF2-40B4-BE49-F238E27FC236}">
                <a16:creationId xmlns:a16="http://schemas.microsoft.com/office/drawing/2014/main" id="{AC94D478-4B10-B72D-A0FC-9D38CCD93E4C}"/>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rganigramme : Alternative 11">
            <a:hlinkClick r:id="rId4" action="ppaction://hlinksldjump"/>
            <a:extLst>
              <a:ext uri="{FF2B5EF4-FFF2-40B4-BE49-F238E27FC236}">
                <a16:creationId xmlns:a16="http://schemas.microsoft.com/office/drawing/2014/main" id="{EF7C14C7-36A6-F7E0-092B-C0CE24EA2464}"/>
              </a:ext>
            </a:extLst>
          </p:cNvPr>
          <p:cNvSpPr/>
          <p:nvPr/>
        </p:nvSpPr>
        <p:spPr>
          <a:xfrm>
            <a:off x="6748527" y="2094745"/>
            <a:ext cx="2550017" cy="837418"/>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ronge</a:t>
            </a:r>
          </a:p>
        </p:txBody>
      </p:sp>
      <p:sp>
        <p:nvSpPr>
          <p:cNvPr id="13" name="Organigramme : Alternative 12">
            <a:extLst>
              <a:ext uri="{FF2B5EF4-FFF2-40B4-BE49-F238E27FC236}">
                <a16:creationId xmlns:a16="http://schemas.microsoft.com/office/drawing/2014/main" id="{DE326321-AE5F-436A-A845-6A6CA8166E0B}"/>
              </a:ext>
            </a:extLst>
          </p:cNvPr>
          <p:cNvSpPr/>
          <p:nvPr/>
        </p:nvSpPr>
        <p:spPr>
          <a:xfrm>
            <a:off x="6748527" y="3925837"/>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flambe</a:t>
            </a:r>
          </a:p>
        </p:txBody>
      </p:sp>
      <p:pic>
        <p:nvPicPr>
          <p:cNvPr id="8" name="Image 7" descr="Une image contenant texte, Panneau de signalisation, signe, Police&#10;&#10;Description générée automatiquement">
            <a:extLst>
              <a:ext uri="{FF2B5EF4-FFF2-40B4-BE49-F238E27FC236}">
                <a16:creationId xmlns:a16="http://schemas.microsoft.com/office/drawing/2014/main" id="{54648F53-4E4F-B10F-E037-C3E05A1307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93456" y="2441481"/>
            <a:ext cx="2413000" cy="1879600"/>
          </a:xfrm>
          <a:prstGeom prst="rect">
            <a:avLst/>
          </a:prstGeom>
        </p:spPr>
      </p:pic>
    </p:spTree>
    <p:extLst>
      <p:ext uri="{BB962C8B-B14F-4D97-AF65-F5344CB8AC3E}">
        <p14:creationId xmlns:p14="http://schemas.microsoft.com/office/powerpoint/2010/main" val="3010917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Je ronge</a:t>
            </a:r>
          </a:p>
        </p:txBody>
      </p:sp>
      <p:sp>
        <p:nvSpPr>
          <p:cNvPr id="3" name="Organigramme : Alternative 2">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9" name="ZoneTexte 8">
            <a:extLst>
              <a:ext uri="{FF2B5EF4-FFF2-40B4-BE49-F238E27FC236}">
                <a16:creationId xmlns:a16="http://schemas.microsoft.com/office/drawing/2014/main" id="{A5FCC3B0-412A-7E28-09DA-0915BA8E808C}"/>
              </a:ext>
            </a:extLst>
          </p:cNvPr>
          <p:cNvSpPr txBox="1"/>
          <p:nvPr/>
        </p:nvSpPr>
        <p:spPr>
          <a:xfrm>
            <a:off x="5598392" y="2781116"/>
            <a:ext cx="4322618" cy="1200329"/>
          </a:xfrm>
          <a:prstGeom prst="rect">
            <a:avLst/>
          </a:prstGeom>
          <a:noFill/>
        </p:spPr>
        <p:txBody>
          <a:bodyPr wrap="square" rtlCol="0">
            <a:spAutoFit/>
          </a:bodyPr>
          <a:lstStyle/>
          <a:p>
            <a:r>
              <a:rPr lang="fr-FR" dirty="0"/>
              <a:t>• Je peux attaquer ou détruire les métaux. </a:t>
            </a:r>
          </a:p>
          <a:p>
            <a:endParaRPr lang="fr-FR" dirty="0"/>
          </a:p>
          <a:p>
            <a:r>
              <a:rPr lang="fr-FR" dirty="0"/>
              <a:t>• Je ronge la peau et/ou les yeux en cas de contact ou de projection.</a:t>
            </a:r>
          </a:p>
        </p:txBody>
      </p:sp>
      <p:pic>
        <p:nvPicPr>
          <p:cNvPr id="11" name="Image 10" descr="Une image contenant texte, Panneau de signalisation, signe, Police&#10;&#10;Description générée automatiquement">
            <a:extLst>
              <a:ext uri="{FF2B5EF4-FFF2-40B4-BE49-F238E27FC236}">
                <a16:creationId xmlns:a16="http://schemas.microsoft.com/office/drawing/2014/main" id="{71576BD7-E920-7854-ADEF-6C32BC4C78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3456" y="2441481"/>
            <a:ext cx="2413000" cy="1879600"/>
          </a:xfrm>
          <a:prstGeom prst="rect">
            <a:avLst/>
          </a:prstGeom>
        </p:spPr>
      </p:pic>
    </p:spTree>
    <p:extLst>
      <p:ext uri="{BB962C8B-B14F-4D97-AF65-F5344CB8AC3E}">
        <p14:creationId xmlns:p14="http://schemas.microsoft.com/office/powerpoint/2010/main" val="3759319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63FBFDB4-4D3C-2C8E-1B0C-80A6DAE7A9A8}"/>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hlinkClick r:id="rId3" action="ppaction://hlinksldjump"/>
            <a:extLst>
              <a:ext uri="{FF2B5EF4-FFF2-40B4-BE49-F238E27FC236}">
                <a16:creationId xmlns:a16="http://schemas.microsoft.com/office/drawing/2014/main" id="{8A12C038-D8DA-110E-42FD-929FBA92C78E}"/>
              </a:ext>
            </a:extLst>
          </p:cNvPr>
          <p:cNvSpPr/>
          <p:nvPr/>
        </p:nvSpPr>
        <p:spPr>
          <a:xfrm>
            <a:off x="6748527" y="2100890"/>
            <a:ext cx="2639900" cy="831273"/>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a:t>
            </a:r>
            <a:r>
              <a:rPr lang="fr-FR" sz="2400" dirty="0"/>
              <a:t> </a:t>
            </a:r>
            <a:r>
              <a:rPr lang="fr-FR" sz="4000" dirty="0"/>
              <a:t>tue</a:t>
            </a:r>
            <a:endParaRPr lang="fr-FR" sz="2400" dirty="0"/>
          </a:p>
        </p:txBody>
      </p:sp>
      <p:sp>
        <p:nvSpPr>
          <p:cNvPr id="11" name="Organigramme : Alternative 10">
            <a:hlinkClick r:id="rId4" action="ppaction://hlinksldjump"/>
            <a:extLst>
              <a:ext uri="{FF2B5EF4-FFF2-40B4-BE49-F238E27FC236}">
                <a16:creationId xmlns:a16="http://schemas.microsoft.com/office/drawing/2014/main" id="{B1274F54-270E-152F-F461-BB79AD12A24C}"/>
              </a:ext>
            </a:extLst>
          </p:cNvPr>
          <p:cNvSpPr/>
          <p:nvPr/>
        </p:nvSpPr>
        <p:spPr>
          <a:xfrm>
            <a:off x="6748527" y="3925837"/>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pollue</a:t>
            </a:r>
          </a:p>
        </p:txBody>
      </p:sp>
      <p:pic>
        <p:nvPicPr>
          <p:cNvPr id="6" name="Image 5" descr="Une image contenant symbole&#10;&#10;Description générée automatiquement">
            <a:extLst>
              <a:ext uri="{FF2B5EF4-FFF2-40B4-BE49-F238E27FC236}">
                <a16:creationId xmlns:a16="http://schemas.microsoft.com/office/drawing/2014/main" id="{E47B8BC5-BFD1-9C99-583E-027C092216B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94279" y="2470150"/>
            <a:ext cx="2514600" cy="1917700"/>
          </a:xfrm>
          <a:prstGeom prst="rect">
            <a:avLst/>
          </a:prstGeom>
        </p:spPr>
      </p:pic>
    </p:spTree>
    <p:extLst>
      <p:ext uri="{BB962C8B-B14F-4D97-AF65-F5344CB8AC3E}">
        <p14:creationId xmlns:p14="http://schemas.microsoft.com/office/powerpoint/2010/main" val="4145930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Bien joué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14" name="Rectangle 13">
            <a:extLst>
              <a:ext uri="{FF2B5EF4-FFF2-40B4-BE49-F238E27FC236}">
                <a16:creationId xmlns:a16="http://schemas.microsoft.com/office/drawing/2014/main" id="{9AA1351C-8E7A-097B-F1FC-760E02061462}"/>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rganigramme : Alternative 11">
            <a:hlinkClick r:id="rId4" action="ppaction://hlinksldjump"/>
            <a:extLst>
              <a:ext uri="{FF2B5EF4-FFF2-40B4-BE49-F238E27FC236}">
                <a16:creationId xmlns:a16="http://schemas.microsoft.com/office/drawing/2014/main" id="{EF7C14C7-36A6-F7E0-092B-C0CE24EA2464}"/>
              </a:ext>
            </a:extLst>
          </p:cNvPr>
          <p:cNvSpPr/>
          <p:nvPr/>
        </p:nvSpPr>
        <p:spPr>
          <a:xfrm>
            <a:off x="6774648" y="2152619"/>
            <a:ext cx="2550017" cy="837418"/>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tue</a:t>
            </a:r>
          </a:p>
        </p:txBody>
      </p:sp>
      <p:sp>
        <p:nvSpPr>
          <p:cNvPr id="13" name="Organigramme : Alternative 12">
            <a:extLst>
              <a:ext uri="{FF2B5EF4-FFF2-40B4-BE49-F238E27FC236}">
                <a16:creationId xmlns:a16="http://schemas.microsoft.com/office/drawing/2014/main" id="{DE326321-AE5F-436A-A845-6A6CA8166E0B}"/>
              </a:ext>
            </a:extLst>
          </p:cNvPr>
          <p:cNvSpPr/>
          <p:nvPr/>
        </p:nvSpPr>
        <p:spPr>
          <a:xfrm>
            <a:off x="6748527" y="3925837"/>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pollue</a:t>
            </a:r>
          </a:p>
        </p:txBody>
      </p:sp>
      <p:pic>
        <p:nvPicPr>
          <p:cNvPr id="8" name="Image 7" descr="Une image contenant symbole&#10;&#10;Description générée automatiquement">
            <a:extLst>
              <a:ext uri="{FF2B5EF4-FFF2-40B4-BE49-F238E27FC236}">
                <a16:creationId xmlns:a16="http://schemas.microsoft.com/office/drawing/2014/main" id="{E2A1119C-5314-DAA7-D0DB-325193FA91B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94279" y="2470150"/>
            <a:ext cx="2514600" cy="1917700"/>
          </a:xfrm>
          <a:prstGeom prst="rect">
            <a:avLst/>
          </a:prstGeom>
        </p:spPr>
      </p:pic>
    </p:spTree>
    <p:extLst>
      <p:ext uri="{BB962C8B-B14F-4D97-AF65-F5344CB8AC3E}">
        <p14:creationId xmlns:p14="http://schemas.microsoft.com/office/powerpoint/2010/main" val="1046809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Perdu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6" name="Rectangle 5">
            <a:extLst>
              <a:ext uri="{FF2B5EF4-FFF2-40B4-BE49-F238E27FC236}">
                <a16:creationId xmlns:a16="http://schemas.microsoft.com/office/drawing/2014/main" id="{AC94D478-4B10-B72D-A0FC-9D38CCD93E4C}"/>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rganigramme : Alternative 11">
            <a:hlinkClick r:id="rId4" action="ppaction://hlinksldjump"/>
            <a:extLst>
              <a:ext uri="{FF2B5EF4-FFF2-40B4-BE49-F238E27FC236}">
                <a16:creationId xmlns:a16="http://schemas.microsoft.com/office/drawing/2014/main" id="{EF7C14C7-36A6-F7E0-092B-C0CE24EA2464}"/>
              </a:ext>
            </a:extLst>
          </p:cNvPr>
          <p:cNvSpPr/>
          <p:nvPr/>
        </p:nvSpPr>
        <p:spPr>
          <a:xfrm>
            <a:off x="6748527" y="2094745"/>
            <a:ext cx="2550017" cy="837418"/>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tue</a:t>
            </a:r>
          </a:p>
        </p:txBody>
      </p:sp>
      <p:sp>
        <p:nvSpPr>
          <p:cNvPr id="13" name="Organigramme : Alternative 12">
            <a:extLst>
              <a:ext uri="{FF2B5EF4-FFF2-40B4-BE49-F238E27FC236}">
                <a16:creationId xmlns:a16="http://schemas.microsoft.com/office/drawing/2014/main" id="{DE326321-AE5F-436A-A845-6A6CA8166E0B}"/>
              </a:ext>
            </a:extLst>
          </p:cNvPr>
          <p:cNvSpPr/>
          <p:nvPr/>
        </p:nvSpPr>
        <p:spPr>
          <a:xfrm>
            <a:off x="6748527" y="3925837"/>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pollue</a:t>
            </a:r>
          </a:p>
        </p:txBody>
      </p:sp>
      <p:pic>
        <p:nvPicPr>
          <p:cNvPr id="7" name="Image 6" descr="Une image contenant symbole&#10;&#10;Description générée automatiquement">
            <a:extLst>
              <a:ext uri="{FF2B5EF4-FFF2-40B4-BE49-F238E27FC236}">
                <a16:creationId xmlns:a16="http://schemas.microsoft.com/office/drawing/2014/main" id="{C0AC5156-EF7D-7DA1-BAED-F6CA419316D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94279" y="2470150"/>
            <a:ext cx="2514600" cy="1917700"/>
          </a:xfrm>
          <a:prstGeom prst="rect">
            <a:avLst/>
          </a:prstGeom>
        </p:spPr>
      </p:pic>
    </p:spTree>
    <p:extLst>
      <p:ext uri="{BB962C8B-B14F-4D97-AF65-F5344CB8AC3E}">
        <p14:creationId xmlns:p14="http://schemas.microsoft.com/office/powerpoint/2010/main" val="2544758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Je tue</a:t>
            </a:r>
          </a:p>
        </p:txBody>
      </p:sp>
      <p:sp>
        <p:nvSpPr>
          <p:cNvPr id="3" name="Organigramme : Alternative 2">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9" name="ZoneTexte 8">
            <a:extLst>
              <a:ext uri="{FF2B5EF4-FFF2-40B4-BE49-F238E27FC236}">
                <a16:creationId xmlns:a16="http://schemas.microsoft.com/office/drawing/2014/main" id="{A5FCC3B0-412A-7E28-09DA-0915BA8E808C}"/>
              </a:ext>
            </a:extLst>
          </p:cNvPr>
          <p:cNvSpPr txBox="1"/>
          <p:nvPr/>
        </p:nvSpPr>
        <p:spPr>
          <a:xfrm>
            <a:off x="5599603" y="3105834"/>
            <a:ext cx="4322618" cy="646331"/>
          </a:xfrm>
          <a:prstGeom prst="rect">
            <a:avLst/>
          </a:prstGeom>
          <a:noFill/>
        </p:spPr>
        <p:txBody>
          <a:bodyPr wrap="square" rtlCol="0">
            <a:spAutoFit/>
          </a:bodyPr>
          <a:lstStyle/>
          <a:p>
            <a:r>
              <a:rPr lang="fr-FR" dirty="0"/>
              <a:t>• J’empoisonne rapidement, même à faible dose</a:t>
            </a:r>
          </a:p>
        </p:txBody>
      </p:sp>
      <p:pic>
        <p:nvPicPr>
          <p:cNvPr id="11" name="Image 10" descr="Une image contenant symbole&#10;&#10;Description générée automatiquement">
            <a:extLst>
              <a:ext uri="{FF2B5EF4-FFF2-40B4-BE49-F238E27FC236}">
                <a16:creationId xmlns:a16="http://schemas.microsoft.com/office/drawing/2014/main" id="{8C9F840C-0C84-A856-A70A-73B09BCEFD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4279" y="2470150"/>
            <a:ext cx="2514600" cy="1917700"/>
          </a:xfrm>
          <a:prstGeom prst="rect">
            <a:avLst/>
          </a:prstGeom>
        </p:spPr>
      </p:pic>
    </p:spTree>
    <p:extLst>
      <p:ext uri="{BB962C8B-B14F-4D97-AF65-F5344CB8AC3E}">
        <p14:creationId xmlns:p14="http://schemas.microsoft.com/office/powerpoint/2010/main" val="232795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FD5EA438-A176-5F24-9B70-BCA8733F35D0}"/>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Espace réservé du contenu 6" descr="Une image contenant texte, symbole, logo, Police&#10;&#10;Description générée automatiquement">
            <a:extLst>
              <a:ext uri="{FF2B5EF4-FFF2-40B4-BE49-F238E27FC236}">
                <a16:creationId xmlns:a16="http://schemas.microsoft.com/office/drawing/2014/main" id="{300606A9-7DA1-42BA-7BB0-32602F23F1C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41997" y="2131308"/>
            <a:ext cx="2741143" cy="2490429"/>
          </a:xfr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Bien joué !</a:t>
            </a:r>
          </a:p>
        </p:txBody>
      </p:sp>
      <p:sp>
        <p:nvSpPr>
          <p:cNvPr id="3" name="Organigramme : Alternative 2">
            <a:hlinkClick r:id="rId4"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6" name="Organigramme : Alternative 5">
            <a:extLst>
              <a:ext uri="{FF2B5EF4-FFF2-40B4-BE49-F238E27FC236}">
                <a16:creationId xmlns:a16="http://schemas.microsoft.com/office/drawing/2014/main" id="{3794812D-89B0-D11D-3461-61A291D6E18F}"/>
              </a:ext>
            </a:extLst>
          </p:cNvPr>
          <p:cNvSpPr/>
          <p:nvPr/>
        </p:nvSpPr>
        <p:spPr>
          <a:xfrm>
            <a:off x="6748525" y="3913735"/>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flambe</a:t>
            </a:r>
          </a:p>
        </p:txBody>
      </p:sp>
      <p:sp>
        <p:nvSpPr>
          <p:cNvPr id="9" name="Organigramme : Alternative 8">
            <a:extLst>
              <a:ext uri="{FF2B5EF4-FFF2-40B4-BE49-F238E27FC236}">
                <a16:creationId xmlns:a16="http://schemas.microsoft.com/office/drawing/2014/main" id="{F48452EC-74C2-D552-EF85-0C673942CCC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tue</a:t>
            </a:r>
          </a:p>
        </p:txBody>
      </p:sp>
    </p:spTree>
    <p:extLst>
      <p:ext uri="{BB962C8B-B14F-4D97-AF65-F5344CB8AC3E}">
        <p14:creationId xmlns:p14="http://schemas.microsoft.com/office/powerpoint/2010/main" val="2960121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962096D3-C0F8-C31F-10CA-8B377BEDCFE1}"/>
              </a:ext>
            </a:extLst>
          </p:cNvPr>
          <p:cNvSpPr/>
          <p:nvPr/>
        </p:nvSpPr>
        <p:spPr>
          <a:xfrm>
            <a:off x="1468192" y="1385454"/>
            <a:ext cx="8744754" cy="4045527"/>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hlinkClick r:id="rId3" action="ppaction://hlinksldjump"/>
            <a:extLst>
              <a:ext uri="{FF2B5EF4-FFF2-40B4-BE49-F238E27FC236}">
                <a16:creationId xmlns:a16="http://schemas.microsoft.com/office/drawing/2014/main" id="{8A12C038-D8DA-110E-42FD-929FBA92C78E}"/>
              </a:ext>
            </a:extLst>
          </p:cNvPr>
          <p:cNvSpPr/>
          <p:nvPr/>
        </p:nvSpPr>
        <p:spPr>
          <a:xfrm>
            <a:off x="6748526" y="3773437"/>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400" dirty="0"/>
              <a:t>Je nuis gravement à la santé</a:t>
            </a:r>
          </a:p>
        </p:txBody>
      </p:sp>
      <p:sp>
        <p:nvSpPr>
          <p:cNvPr id="11" name="Organigramme : Alternative 10">
            <a:hlinkClick r:id="rId4" action="ppaction://hlinksldjump"/>
            <a:extLst>
              <a:ext uri="{FF2B5EF4-FFF2-40B4-BE49-F238E27FC236}">
                <a16:creationId xmlns:a16="http://schemas.microsoft.com/office/drawing/2014/main" id="{B1274F54-270E-152F-F461-BB79AD12A24C}"/>
              </a:ext>
            </a:extLst>
          </p:cNvPr>
          <p:cNvSpPr/>
          <p:nvPr/>
        </p:nvSpPr>
        <p:spPr>
          <a:xfrm>
            <a:off x="6748525" y="2131308"/>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ronge</a:t>
            </a:r>
          </a:p>
        </p:txBody>
      </p:sp>
      <p:pic>
        <p:nvPicPr>
          <p:cNvPr id="9" name="Image 8" descr="Une image contenant texte, Panneau de signalisation, symbole, signe&#10;&#10;Description générée automatiquement">
            <a:extLst>
              <a:ext uri="{FF2B5EF4-FFF2-40B4-BE49-F238E27FC236}">
                <a16:creationId xmlns:a16="http://schemas.microsoft.com/office/drawing/2014/main" id="{8A5C7812-ED19-C12C-1AD8-8E4E64C7B3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85472" y="2366817"/>
            <a:ext cx="2387600" cy="2082800"/>
          </a:xfrm>
          <a:prstGeom prst="rect">
            <a:avLst/>
          </a:prstGeom>
        </p:spPr>
      </p:pic>
    </p:spTree>
    <p:extLst>
      <p:ext uri="{BB962C8B-B14F-4D97-AF65-F5344CB8AC3E}">
        <p14:creationId xmlns:p14="http://schemas.microsoft.com/office/powerpoint/2010/main" val="12823300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FD5EA438-A176-5F24-9B70-BCA8733F35D0}"/>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Bien joué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6" name="Organigramme : Alternative 5">
            <a:extLst>
              <a:ext uri="{FF2B5EF4-FFF2-40B4-BE49-F238E27FC236}">
                <a16:creationId xmlns:a16="http://schemas.microsoft.com/office/drawing/2014/main" id="{3794812D-89B0-D11D-3461-61A291D6E18F}"/>
              </a:ext>
            </a:extLst>
          </p:cNvPr>
          <p:cNvSpPr/>
          <p:nvPr/>
        </p:nvSpPr>
        <p:spPr>
          <a:xfrm>
            <a:off x="6748525" y="3913735"/>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400" dirty="0"/>
              <a:t>Je nuis gravement à la santé</a:t>
            </a:r>
          </a:p>
        </p:txBody>
      </p:sp>
      <p:sp>
        <p:nvSpPr>
          <p:cNvPr id="9" name="Organigramme : Alternative 8">
            <a:extLst>
              <a:ext uri="{FF2B5EF4-FFF2-40B4-BE49-F238E27FC236}">
                <a16:creationId xmlns:a16="http://schemas.microsoft.com/office/drawing/2014/main" id="{F48452EC-74C2-D552-EF85-0C673942CCC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ronge</a:t>
            </a:r>
          </a:p>
        </p:txBody>
      </p:sp>
      <p:pic>
        <p:nvPicPr>
          <p:cNvPr id="12" name="Image 11" descr="Une image contenant texte, Panneau de signalisation, symbole, signe&#10;&#10;Description générée automatiquement">
            <a:extLst>
              <a:ext uri="{FF2B5EF4-FFF2-40B4-BE49-F238E27FC236}">
                <a16:creationId xmlns:a16="http://schemas.microsoft.com/office/drawing/2014/main" id="{2F447905-FDFC-A115-7746-018B0745DD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85472" y="2366817"/>
            <a:ext cx="2387600" cy="2082800"/>
          </a:xfrm>
          <a:prstGeom prst="rect">
            <a:avLst/>
          </a:prstGeom>
        </p:spPr>
      </p:pic>
    </p:spTree>
    <p:extLst>
      <p:ext uri="{BB962C8B-B14F-4D97-AF65-F5344CB8AC3E}">
        <p14:creationId xmlns:p14="http://schemas.microsoft.com/office/powerpoint/2010/main" val="1354524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extLst>
              <a:ext uri="{FF2B5EF4-FFF2-40B4-BE49-F238E27FC236}">
                <a16:creationId xmlns:a16="http://schemas.microsoft.com/office/drawing/2014/main" id="{8A12C038-D8DA-110E-42FD-929FBA92C78E}"/>
              </a:ext>
            </a:extLst>
          </p:cNvPr>
          <p:cNvSpPr/>
          <p:nvPr/>
        </p:nvSpPr>
        <p:spPr>
          <a:xfrm>
            <a:off x="6748525" y="3913735"/>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400" dirty="0"/>
              <a:t>Je nuis gravement à la santé</a:t>
            </a:r>
          </a:p>
        </p:txBody>
      </p:sp>
      <p:sp>
        <p:nvSpPr>
          <p:cNvPr id="11" name="Organigramme : Alternative 10">
            <a:extLst>
              <a:ext uri="{FF2B5EF4-FFF2-40B4-BE49-F238E27FC236}">
                <a16:creationId xmlns:a16="http://schemas.microsoft.com/office/drawing/2014/main" id="{B1274F54-270E-152F-F461-BB79AD12A24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ronge</a:t>
            </a: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Perdu !</a:t>
            </a:r>
          </a:p>
        </p:txBody>
      </p:sp>
      <p:sp>
        <p:nvSpPr>
          <p:cNvPr id="3" name="Organigramme : Alternative 2">
            <a:hlinkClick r:id="rId3" action="ppaction://hlinksldjump"/>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pic>
        <p:nvPicPr>
          <p:cNvPr id="12" name="Image 11" descr="Une image contenant texte, Panneau de signalisation, symbole, signe&#10;&#10;Description générée automatiquement">
            <a:extLst>
              <a:ext uri="{FF2B5EF4-FFF2-40B4-BE49-F238E27FC236}">
                <a16:creationId xmlns:a16="http://schemas.microsoft.com/office/drawing/2014/main" id="{EEC02728-4C6C-9B6C-3CCF-7B29AE7FFC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85472" y="2366817"/>
            <a:ext cx="2387600" cy="2082800"/>
          </a:xfrm>
          <a:prstGeom prst="rect">
            <a:avLst/>
          </a:prstGeom>
        </p:spPr>
      </p:pic>
    </p:spTree>
    <p:extLst>
      <p:ext uri="{BB962C8B-B14F-4D97-AF65-F5344CB8AC3E}">
        <p14:creationId xmlns:p14="http://schemas.microsoft.com/office/powerpoint/2010/main" val="2899691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Je nuis gravement à la santé</a:t>
            </a:r>
          </a:p>
        </p:txBody>
      </p:sp>
      <p:sp>
        <p:nvSpPr>
          <p:cNvPr id="3" name="Organigramme : Alternative 2">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9" name="ZoneTexte 8">
            <a:extLst>
              <a:ext uri="{FF2B5EF4-FFF2-40B4-BE49-F238E27FC236}">
                <a16:creationId xmlns:a16="http://schemas.microsoft.com/office/drawing/2014/main" id="{A5FCC3B0-412A-7E28-09DA-0915BA8E808C}"/>
              </a:ext>
            </a:extLst>
          </p:cNvPr>
          <p:cNvSpPr txBox="1"/>
          <p:nvPr/>
        </p:nvSpPr>
        <p:spPr>
          <a:xfrm>
            <a:off x="5481700" y="1399308"/>
            <a:ext cx="4322618" cy="3970318"/>
          </a:xfrm>
          <a:prstGeom prst="rect">
            <a:avLst/>
          </a:prstGeom>
          <a:noFill/>
        </p:spPr>
        <p:txBody>
          <a:bodyPr wrap="square" rtlCol="0">
            <a:spAutoFit/>
          </a:bodyPr>
          <a:lstStyle/>
          <a:p>
            <a:r>
              <a:rPr lang="fr-FR" dirty="0"/>
              <a:t>• Je peux provoquer le cancer. </a:t>
            </a:r>
          </a:p>
          <a:p>
            <a:endParaRPr lang="fr-FR" dirty="0"/>
          </a:p>
          <a:p>
            <a:r>
              <a:rPr lang="fr-FR" dirty="0"/>
              <a:t>• Je peux modifier l’ADN. </a:t>
            </a:r>
          </a:p>
          <a:p>
            <a:endParaRPr lang="fr-FR" dirty="0"/>
          </a:p>
          <a:p>
            <a:r>
              <a:rPr lang="fr-FR" dirty="0"/>
              <a:t>• Je peux nuire à la fertilité ou au fœtus. </a:t>
            </a:r>
          </a:p>
          <a:p>
            <a:endParaRPr lang="fr-FR" dirty="0"/>
          </a:p>
          <a:p>
            <a:r>
              <a:rPr lang="fr-FR" dirty="0"/>
              <a:t>• Je peux altérer le fonctionnement de certains organes. </a:t>
            </a:r>
          </a:p>
          <a:p>
            <a:endParaRPr lang="fr-FR" dirty="0"/>
          </a:p>
          <a:p>
            <a:r>
              <a:rPr lang="fr-FR" dirty="0"/>
              <a:t>• Je peux être mortel en cas d’ingestion puis de pénétration dans les voies respiratoires. </a:t>
            </a:r>
          </a:p>
          <a:p>
            <a:endParaRPr lang="fr-FR" dirty="0"/>
          </a:p>
          <a:p>
            <a:r>
              <a:rPr lang="fr-FR" dirty="0"/>
              <a:t>• Je peux provoquer des allergies respiratoires (asthme par exemple).</a:t>
            </a:r>
          </a:p>
        </p:txBody>
      </p:sp>
      <p:pic>
        <p:nvPicPr>
          <p:cNvPr id="11" name="Image 10" descr="Une image contenant texte, Panneau de signalisation, symbole, signe&#10;&#10;Description générée automatiquement">
            <a:extLst>
              <a:ext uri="{FF2B5EF4-FFF2-40B4-BE49-F238E27FC236}">
                <a16:creationId xmlns:a16="http://schemas.microsoft.com/office/drawing/2014/main" id="{20395E2E-599A-70E9-742A-DC2E803130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5472" y="2366817"/>
            <a:ext cx="2387600" cy="2082800"/>
          </a:xfrm>
          <a:prstGeom prst="rect">
            <a:avLst/>
          </a:prstGeom>
        </p:spPr>
      </p:pic>
    </p:spTree>
    <p:extLst>
      <p:ext uri="{BB962C8B-B14F-4D97-AF65-F5344CB8AC3E}">
        <p14:creationId xmlns:p14="http://schemas.microsoft.com/office/powerpoint/2010/main" val="1453227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962096D3-C0F8-C31F-10CA-8B377BEDCFE1}"/>
              </a:ext>
            </a:extLst>
          </p:cNvPr>
          <p:cNvSpPr/>
          <p:nvPr/>
        </p:nvSpPr>
        <p:spPr>
          <a:xfrm>
            <a:off x="1468192" y="1385454"/>
            <a:ext cx="8744754" cy="4045527"/>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hlinkClick r:id="rId3" action="ppaction://hlinksldjump"/>
            <a:extLst>
              <a:ext uri="{FF2B5EF4-FFF2-40B4-BE49-F238E27FC236}">
                <a16:creationId xmlns:a16="http://schemas.microsoft.com/office/drawing/2014/main" id="{8A12C038-D8DA-110E-42FD-929FBA92C78E}"/>
              </a:ext>
            </a:extLst>
          </p:cNvPr>
          <p:cNvSpPr/>
          <p:nvPr/>
        </p:nvSpPr>
        <p:spPr>
          <a:xfrm>
            <a:off x="6748526" y="3773437"/>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pollue</a:t>
            </a:r>
          </a:p>
        </p:txBody>
      </p:sp>
      <p:sp>
        <p:nvSpPr>
          <p:cNvPr id="11" name="Organigramme : Alternative 10">
            <a:hlinkClick r:id="rId4" action="ppaction://hlinksldjump"/>
            <a:extLst>
              <a:ext uri="{FF2B5EF4-FFF2-40B4-BE49-F238E27FC236}">
                <a16:creationId xmlns:a16="http://schemas.microsoft.com/office/drawing/2014/main" id="{B1274F54-270E-152F-F461-BB79AD12A24C}"/>
              </a:ext>
            </a:extLst>
          </p:cNvPr>
          <p:cNvSpPr/>
          <p:nvPr/>
        </p:nvSpPr>
        <p:spPr>
          <a:xfrm>
            <a:off x="6748525" y="2131308"/>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400" dirty="0"/>
              <a:t>J’altère la santé ou la couche d’ozone</a:t>
            </a:r>
          </a:p>
        </p:txBody>
      </p:sp>
      <p:pic>
        <p:nvPicPr>
          <p:cNvPr id="3" name="Image 2" descr="Une image contenant texte, symbole, signe, Panneau de signalisation&#10;&#10;Description générée automatiquement">
            <a:extLst>
              <a:ext uri="{FF2B5EF4-FFF2-40B4-BE49-F238E27FC236}">
                <a16:creationId xmlns:a16="http://schemas.microsoft.com/office/drawing/2014/main" id="{3F2A1289-3B50-5707-F4BB-067643AF655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66291" y="2404917"/>
            <a:ext cx="2336800" cy="2006600"/>
          </a:xfrm>
          <a:prstGeom prst="rect">
            <a:avLst/>
          </a:prstGeom>
        </p:spPr>
      </p:pic>
    </p:spTree>
    <p:extLst>
      <p:ext uri="{BB962C8B-B14F-4D97-AF65-F5344CB8AC3E}">
        <p14:creationId xmlns:p14="http://schemas.microsoft.com/office/powerpoint/2010/main" val="1577621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FD5EA438-A176-5F24-9B70-BCA8733F35D0}"/>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Bien joué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6" name="Organigramme : Alternative 5">
            <a:extLst>
              <a:ext uri="{FF2B5EF4-FFF2-40B4-BE49-F238E27FC236}">
                <a16:creationId xmlns:a16="http://schemas.microsoft.com/office/drawing/2014/main" id="{3794812D-89B0-D11D-3461-61A291D6E18F}"/>
              </a:ext>
            </a:extLst>
          </p:cNvPr>
          <p:cNvSpPr/>
          <p:nvPr/>
        </p:nvSpPr>
        <p:spPr>
          <a:xfrm>
            <a:off x="6748525" y="3913735"/>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pollue</a:t>
            </a:r>
          </a:p>
        </p:txBody>
      </p:sp>
      <p:sp>
        <p:nvSpPr>
          <p:cNvPr id="9" name="Organigramme : Alternative 8">
            <a:extLst>
              <a:ext uri="{FF2B5EF4-FFF2-40B4-BE49-F238E27FC236}">
                <a16:creationId xmlns:a16="http://schemas.microsoft.com/office/drawing/2014/main" id="{F48452EC-74C2-D552-EF85-0C673942CCC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400" strike="sngStrike" dirty="0"/>
              <a:t>J’altère la santé ou la couche d’ozone</a:t>
            </a:r>
          </a:p>
        </p:txBody>
      </p:sp>
      <p:pic>
        <p:nvPicPr>
          <p:cNvPr id="7" name="Image 6" descr="Une image contenant texte, symbole, signe, Panneau de signalisation&#10;&#10;Description générée automatiquement">
            <a:extLst>
              <a:ext uri="{FF2B5EF4-FFF2-40B4-BE49-F238E27FC236}">
                <a16:creationId xmlns:a16="http://schemas.microsoft.com/office/drawing/2014/main" id="{C0D88B6C-F8D1-EC31-4E2D-EB3471AB58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66291" y="2404917"/>
            <a:ext cx="2336800" cy="2006600"/>
          </a:xfrm>
          <a:prstGeom prst="rect">
            <a:avLst/>
          </a:prstGeom>
        </p:spPr>
      </p:pic>
    </p:spTree>
    <p:extLst>
      <p:ext uri="{BB962C8B-B14F-4D97-AF65-F5344CB8AC3E}">
        <p14:creationId xmlns:p14="http://schemas.microsoft.com/office/powerpoint/2010/main" val="2683893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extLst>
              <a:ext uri="{FF2B5EF4-FFF2-40B4-BE49-F238E27FC236}">
                <a16:creationId xmlns:a16="http://schemas.microsoft.com/office/drawing/2014/main" id="{8A12C038-D8DA-110E-42FD-929FBA92C78E}"/>
              </a:ext>
            </a:extLst>
          </p:cNvPr>
          <p:cNvSpPr/>
          <p:nvPr/>
        </p:nvSpPr>
        <p:spPr>
          <a:xfrm>
            <a:off x="6748525" y="3943239"/>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pollue</a:t>
            </a:r>
          </a:p>
        </p:txBody>
      </p:sp>
      <p:sp>
        <p:nvSpPr>
          <p:cNvPr id="11" name="Organigramme : Alternative 10">
            <a:extLst>
              <a:ext uri="{FF2B5EF4-FFF2-40B4-BE49-F238E27FC236}">
                <a16:creationId xmlns:a16="http://schemas.microsoft.com/office/drawing/2014/main" id="{B1274F54-270E-152F-F461-BB79AD12A24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400" strike="sngStrike" dirty="0"/>
              <a:t>J’altère la santé ou la couche d’ozone</a:t>
            </a: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Perdu !</a:t>
            </a:r>
          </a:p>
        </p:txBody>
      </p:sp>
      <p:sp>
        <p:nvSpPr>
          <p:cNvPr id="3" name="Organigramme : Alternative 2">
            <a:hlinkClick r:id="rId3" action="ppaction://hlinksldjump"/>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pic>
        <p:nvPicPr>
          <p:cNvPr id="7" name="Image 6" descr="Une image contenant texte, symbole, signe, Panneau de signalisation&#10;&#10;Description générée automatiquement">
            <a:extLst>
              <a:ext uri="{FF2B5EF4-FFF2-40B4-BE49-F238E27FC236}">
                <a16:creationId xmlns:a16="http://schemas.microsoft.com/office/drawing/2014/main" id="{B18B3A8B-F92B-E51C-FDD6-5FDED8B885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66291" y="2404917"/>
            <a:ext cx="2336800" cy="2006600"/>
          </a:xfrm>
          <a:prstGeom prst="rect">
            <a:avLst/>
          </a:prstGeom>
        </p:spPr>
      </p:pic>
    </p:spTree>
    <p:extLst>
      <p:ext uri="{BB962C8B-B14F-4D97-AF65-F5344CB8AC3E}">
        <p14:creationId xmlns:p14="http://schemas.microsoft.com/office/powerpoint/2010/main" val="197926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Je pollue</a:t>
            </a:r>
          </a:p>
        </p:txBody>
      </p:sp>
      <p:sp>
        <p:nvSpPr>
          <p:cNvPr id="3" name="Organigramme : Alternative 2">
            <a:hlinkClick r:id="rId3" action="ppaction://hlinksldjump"/>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9" name="ZoneTexte 8">
            <a:extLst>
              <a:ext uri="{FF2B5EF4-FFF2-40B4-BE49-F238E27FC236}">
                <a16:creationId xmlns:a16="http://schemas.microsoft.com/office/drawing/2014/main" id="{A5FCC3B0-412A-7E28-09DA-0915BA8E808C}"/>
              </a:ext>
            </a:extLst>
          </p:cNvPr>
          <p:cNvSpPr txBox="1"/>
          <p:nvPr/>
        </p:nvSpPr>
        <p:spPr>
          <a:xfrm>
            <a:off x="5496709" y="2801125"/>
            <a:ext cx="4322618" cy="1200329"/>
          </a:xfrm>
          <a:prstGeom prst="rect">
            <a:avLst/>
          </a:prstGeom>
          <a:noFill/>
        </p:spPr>
        <p:txBody>
          <a:bodyPr wrap="square" rtlCol="0">
            <a:spAutoFit/>
          </a:bodyPr>
          <a:lstStyle/>
          <a:p>
            <a:r>
              <a:rPr lang="fr-FR" dirty="0"/>
              <a:t>• Je provoque des effets néfastes sur les organismes du milieu aquatique (poissons, crustacés, algues, autres plantes aquatiques…).</a:t>
            </a:r>
          </a:p>
        </p:txBody>
      </p:sp>
      <p:pic>
        <p:nvPicPr>
          <p:cNvPr id="11" name="Image 10" descr="Une image contenant texte, symbole, signe, Panneau de signalisation&#10;&#10;Description générée automatiquement">
            <a:extLst>
              <a:ext uri="{FF2B5EF4-FFF2-40B4-BE49-F238E27FC236}">
                <a16:creationId xmlns:a16="http://schemas.microsoft.com/office/drawing/2014/main" id="{8DD2E5F8-D5C1-0A4C-C7FB-4AD0538AEB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66291" y="2404917"/>
            <a:ext cx="2336800" cy="2006600"/>
          </a:xfrm>
          <a:prstGeom prst="rect">
            <a:avLst/>
          </a:prstGeom>
        </p:spPr>
      </p:pic>
    </p:spTree>
    <p:extLst>
      <p:ext uri="{BB962C8B-B14F-4D97-AF65-F5344CB8AC3E}">
        <p14:creationId xmlns:p14="http://schemas.microsoft.com/office/powerpoint/2010/main" val="2899639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Espace réservé du contenu 6" descr="Une image contenant texte, symbole, logo, Police&#10;&#10;Description générée automatiquement">
            <a:extLst>
              <a:ext uri="{FF2B5EF4-FFF2-40B4-BE49-F238E27FC236}">
                <a16:creationId xmlns:a16="http://schemas.microsoft.com/office/drawing/2014/main" id="{300606A9-7DA1-42BA-7BB0-32602F23F1C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41997" y="2131308"/>
            <a:ext cx="2741143" cy="2490429"/>
          </a:xfrm>
        </p:spPr>
      </p:pic>
      <p:sp>
        <p:nvSpPr>
          <p:cNvPr id="8" name="Organigramme : Alternative 7">
            <a:extLst>
              <a:ext uri="{FF2B5EF4-FFF2-40B4-BE49-F238E27FC236}">
                <a16:creationId xmlns:a16="http://schemas.microsoft.com/office/drawing/2014/main" id="{8A12C038-D8DA-110E-42FD-929FBA92C78E}"/>
              </a:ext>
            </a:extLst>
          </p:cNvPr>
          <p:cNvSpPr/>
          <p:nvPr/>
        </p:nvSpPr>
        <p:spPr>
          <a:xfrm>
            <a:off x="6748525" y="3913735"/>
            <a:ext cx="2550017" cy="721217"/>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 flambe</a:t>
            </a:r>
          </a:p>
        </p:txBody>
      </p:sp>
      <p:sp>
        <p:nvSpPr>
          <p:cNvPr id="11" name="Organigramme : Alternative 10">
            <a:extLst>
              <a:ext uri="{FF2B5EF4-FFF2-40B4-BE49-F238E27FC236}">
                <a16:creationId xmlns:a16="http://schemas.microsoft.com/office/drawing/2014/main" id="{B1274F54-270E-152F-F461-BB79AD12A24C}"/>
              </a:ext>
            </a:extLst>
          </p:cNvPr>
          <p:cNvSpPr/>
          <p:nvPr/>
        </p:nvSpPr>
        <p:spPr>
          <a:xfrm>
            <a:off x="6748525" y="2187839"/>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 tue</a:t>
            </a: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Perdu !</a:t>
            </a:r>
          </a:p>
        </p:txBody>
      </p:sp>
      <p:sp>
        <p:nvSpPr>
          <p:cNvPr id="3" name="Organigramme : Alternative 2">
            <a:hlinkClick r:id="rId4" action="ppaction://hlinksldjump"/>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Tree>
    <p:extLst>
      <p:ext uri="{BB962C8B-B14F-4D97-AF65-F5344CB8AC3E}">
        <p14:creationId xmlns:p14="http://schemas.microsoft.com/office/powerpoint/2010/main" val="612331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Espace réservé du contenu 6" descr="Une image contenant texte, symbole, logo, Police&#10;&#10;Description générée automatiquement">
            <a:extLst>
              <a:ext uri="{FF2B5EF4-FFF2-40B4-BE49-F238E27FC236}">
                <a16:creationId xmlns:a16="http://schemas.microsoft.com/office/drawing/2014/main" id="{300606A9-7DA1-42BA-7BB0-32602F23F1C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41997" y="2131308"/>
            <a:ext cx="2741143" cy="2490429"/>
          </a:xfrm>
        </p:spPr>
      </p:pic>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Je flambe</a:t>
            </a:r>
          </a:p>
        </p:txBody>
      </p:sp>
      <p:sp>
        <p:nvSpPr>
          <p:cNvPr id="3" name="Organigramme : Alternative 2">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9" name="ZoneTexte 8">
            <a:extLst>
              <a:ext uri="{FF2B5EF4-FFF2-40B4-BE49-F238E27FC236}">
                <a16:creationId xmlns:a16="http://schemas.microsoft.com/office/drawing/2014/main" id="{A5FCC3B0-412A-7E28-09DA-0915BA8E808C}"/>
              </a:ext>
            </a:extLst>
          </p:cNvPr>
          <p:cNvSpPr txBox="1"/>
          <p:nvPr/>
        </p:nvSpPr>
        <p:spPr>
          <a:xfrm>
            <a:off x="5562212" y="2055813"/>
            <a:ext cx="4322618" cy="2862322"/>
          </a:xfrm>
          <a:prstGeom prst="rect">
            <a:avLst/>
          </a:prstGeom>
          <a:noFill/>
        </p:spPr>
        <p:txBody>
          <a:bodyPr wrap="square" rtlCol="0">
            <a:spAutoFit/>
          </a:bodyPr>
          <a:lstStyle/>
          <a:p>
            <a:r>
              <a:rPr lang="fr-FR" dirty="0"/>
              <a:t>• Je peux m’enflammer, suivant le cas, au contact d’une flamme, d’une étincelle, d’électricité statique, sous l’effet de la chaleur, de frottements, spontanément au contact de l’air, ou au contact de l’eau si je dégage des gaz inflammables.</a:t>
            </a:r>
          </a:p>
          <a:p>
            <a:endParaRPr lang="fr-FR" dirty="0"/>
          </a:p>
          <a:p>
            <a:r>
              <a:rPr lang="fr-FR" dirty="0"/>
              <a:t>• Je peux, dans certains cas, exploser même en l’absence d’air ou si la quantité d’agent désensibilisateur diminue.</a:t>
            </a:r>
          </a:p>
        </p:txBody>
      </p:sp>
    </p:spTree>
    <p:extLst>
      <p:ext uri="{BB962C8B-B14F-4D97-AF65-F5344CB8AC3E}">
        <p14:creationId xmlns:p14="http://schemas.microsoft.com/office/powerpoint/2010/main" val="3640946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63FBFDB4-4D3C-2C8E-1B0C-80A6DAE7A9A8}"/>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hlinkClick r:id="rId3" action="ppaction://hlinksldjump"/>
            <a:extLst>
              <a:ext uri="{FF2B5EF4-FFF2-40B4-BE49-F238E27FC236}">
                <a16:creationId xmlns:a16="http://schemas.microsoft.com/office/drawing/2014/main" id="{8A12C038-D8DA-110E-42FD-929FBA92C78E}"/>
              </a:ext>
            </a:extLst>
          </p:cNvPr>
          <p:cNvSpPr/>
          <p:nvPr/>
        </p:nvSpPr>
        <p:spPr>
          <a:xfrm>
            <a:off x="6748527" y="2100890"/>
            <a:ext cx="2639900" cy="831273"/>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a:t>Je suis sous pression</a:t>
            </a:r>
          </a:p>
        </p:txBody>
      </p:sp>
      <p:sp>
        <p:nvSpPr>
          <p:cNvPr id="11" name="Organigramme : Alternative 10">
            <a:hlinkClick r:id="rId4" action="ppaction://hlinksldjump"/>
            <a:extLst>
              <a:ext uri="{FF2B5EF4-FFF2-40B4-BE49-F238E27FC236}">
                <a16:creationId xmlns:a16="http://schemas.microsoft.com/office/drawing/2014/main" id="{B1274F54-270E-152F-F461-BB79AD12A24C}"/>
              </a:ext>
            </a:extLst>
          </p:cNvPr>
          <p:cNvSpPr/>
          <p:nvPr/>
        </p:nvSpPr>
        <p:spPr>
          <a:xfrm>
            <a:off x="6748527" y="3925837"/>
            <a:ext cx="2550017" cy="7212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J’explose</a:t>
            </a:r>
          </a:p>
        </p:txBody>
      </p:sp>
      <p:pic>
        <p:nvPicPr>
          <p:cNvPr id="9" name="Espace réservé du contenu 8" descr="Une image contenant texte, signe, conception&#10;&#10;Description générée automatiquement">
            <a:extLst>
              <a:ext uri="{FF2B5EF4-FFF2-40B4-BE49-F238E27FC236}">
                <a16:creationId xmlns:a16="http://schemas.microsoft.com/office/drawing/2014/main" id="{E2BD3895-A744-68FE-002E-459DB058B621}"/>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2021714" y="2094745"/>
            <a:ext cx="2639900" cy="2399909"/>
          </a:xfrm>
        </p:spPr>
      </p:pic>
    </p:spTree>
    <p:extLst>
      <p:ext uri="{BB962C8B-B14F-4D97-AF65-F5344CB8AC3E}">
        <p14:creationId xmlns:p14="http://schemas.microsoft.com/office/powerpoint/2010/main" val="903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Bien joué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14" name="Rectangle 13">
            <a:extLst>
              <a:ext uri="{FF2B5EF4-FFF2-40B4-BE49-F238E27FC236}">
                <a16:creationId xmlns:a16="http://schemas.microsoft.com/office/drawing/2014/main" id="{9AA1351C-8E7A-097B-F1FC-760E02061462}"/>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Espace réservé du contenu 8" descr="Une image contenant texte, signe, conception&#10;&#10;Description générée automatiquement">
            <a:extLst>
              <a:ext uri="{FF2B5EF4-FFF2-40B4-BE49-F238E27FC236}">
                <a16:creationId xmlns:a16="http://schemas.microsoft.com/office/drawing/2014/main" id="{811137C7-7436-B216-2475-579E7B40D1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21714" y="2094745"/>
            <a:ext cx="2639900" cy="2399909"/>
          </a:xfrm>
          <a:prstGeom prst="rect">
            <a:avLst/>
          </a:prstGeom>
        </p:spPr>
      </p:pic>
      <p:sp>
        <p:nvSpPr>
          <p:cNvPr id="12" name="Organigramme : Alternative 11">
            <a:hlinkClick r:id="rId5" action="ppaction://hlinksldjump"/>
            <a:extLst>
              <a:ext uri="{FF2B5EF4-FFF2-40B4-BE49-F238E27FC236}">
                <a16:creationId xmlns:a16="http://schemas.microsoft.com/office/drawing/2014/main" id="{EF7C14C7-36A6-F7E0-092B-C0CE24EA2464}"/>
              </a:ext>
            </a:extLst>
          </p:cNvPr>
          <p:cNvSpPr/>
          <p:nvPr/>
        </p:nvSpPr>
        <p:spPr>
          <a:xfrm>
            <a:off x="6748527" y="2094745"/>
            <a:ext cx="2550017" cy="837418"/>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a:t>Je suis sous pression</a:t>
            </a:r>
          </a:p>
        </p:txBody>
      </p:sp>
      <p:sp>
        <p:nvSpPr>
          <p:cNvPr id="13" name="Organigramme : Alternative 12">
            <a:extLst>
              <a:ext uri="{FF2B5EF4-FFF2-40B4-BE49-F238E27FC236}">
                <a16:creationId xmlns:a16="http://schemas.microsoft.com/office/drawing/2014/main" id="{DE326321-AE5F-436A-A845-6A6CA8166E0B}"/>
              </a:ext>
            </a:extLst>
          </p:cNvPr>
          <p:cNvSpPr/>
          <p:nvPr/>
        </p:nvSpPr>
        <p:spPr>
          <a:xfrm>
            <a:off x="6748527" y="3925837"/>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J’explose</a:t>
            </a:r>
          </a:p>
        </p:txBody>
      </p:sp>
    </p:spTree>
    <p:extLst>
      <p:ext uri="{BB962C8B-B14F-4D97-AF65-F5344CB8AC3E}">
        <p14:creationId xmlns:p14="http://schemas.microsoft.com/office/powerpoint/2010/main" val="4182075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a:extLst>
              <a:ext uri="{FF2B5EF4-FFF2-40B4-BE49-F238E27FC236}">
                <a16:creationId xmlns:a16="http://schemas.microsoft.com/office/drawing/2014/main" id="{4D69546F-46C5-EC95-442A-95B192D01504}"/>
              </a:ext>
            </a:extLst>
          </p:cNvPr>
          <p:cNvSpPr>
            <a:spLocks noGrp="1"/>
          </p:cNvSpPr>
          <p:nvPr>
            <p:ph type="title"/>
          </p:nvPr>
        </p:nvSpPr>
        <p:spPr>
          <a:xfrm>
            <a:off x="838200" y="365125"/>
            <a:ext cx="10515600" cy="1325563"/>
          </a:xfrm>
        </p:spPr>
        <p:txBody>
          <a:bodyPr/>
          <a:lstStyle/>
          <a:p>
            <a:r>
              <a:rPr lang="fr-FR" dirty="0"/>
              <a:t>Perdu !</a:t>
            </a:r>
          </a:p>
        </p:txBody>
      </p:sp>
      <p:sp>
        <p:nvSpPr>
          <p:cNvPr id="3" name="Organigramme : Alternative 2">
            <a:hlinkClick r:id="rId3" action="ppaction://hlinksldjump"/>
            <a:extLst>
              <a:ext uri="{FF2B5EF4-FFF2-40B4-BE49-F238E27FC236}">
                <a16:creationId xmlns:a16="http://schemas.microsoft.com/office/drawing/2014/main" id="{8AF4B648-8BA5-7588-6DF4-68DC005BCE25}"/>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6" name="Rectangle 5">
            <a:extLst>
              <a:ext uri="{FF2B5EF4-FFF2-40B4-BE49-F238E27FC236}">
                <a16:creationId xmlns:a16="http://schemas.microsoft.com/office/drawing/2014/main" id="{AC94D478-4B10-B72D-A0FC-9D38CCD93E4C}"/>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Espace réservé du contenu 8" descr="Une image contenant texte, signe, conception&#10;&#10;Description générée automatiquement">
            <a:extLst>
              <a:ext uri="{FF2B5EF4-FFF2-40B4-BE49-F238E27FC236}">
                <a16:creationId xmlns:a16="http://schemas.microsoft.com/office/drawing/2014/main" id="{811137C7-7436-B216-2475-579E7B40D1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21714" y="2094745"/>
            <a:ext cx="2639900" cy="2399909"/>
          </a:xfrm>
          <a:prstGeom prst="rect">
            <a:avLst/>
          </a:prstGeom>
        </p:spPr>
      </p:pic>
      <p:sp>
        <p:nvSpPr>
          <p:cNvPr id="12" name="Organigramme : Alternative 11">
            <a:hlinkClick r:id="rId5" action="ppaction://hlinksldjump"/>
            <a:extLst>
              <a:ext uri="{FF2B5EF4-FFF2-40B4-BE49-F238E27FC236}">
                <a16:creationId xmlns:a16="http://schemas.microsoft.com/office/drawing/2014/main" id="{EF7C14C7-36A6-F7E0-092B-C0CE24EA2464}"/>
              </a:ext>
            </a:extLst>
          </p:cNvPr>
          <p:cNvSpPr/>
          <p:nvPr/>
        </p:nvSpPr>
        <p:spPr>
          <a:xfrm>
            <a:off x="6748527" y="2094745"/>
            <a:ext cx="2550017" cy="837418"/>
          </a:xfrm>
          <a:prstGeom prst="flowChartAlternateProcess">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a:t>Je suis sous pression</a:t>
            </a:r>
          </a:p>
        </p:txBody>
      </p:sp>
      <p:sp>
        <p:nvSpPr>
          <p:cNvPr id="13" name="Organigramme : Alternative 12">
            <a:extLst>
              <a:ext uri="{FF2B5EF4-FFF2-40B4-BE49-F238E27FC236}">
                <a16:creationId xmlns:a16="http://schemas.microsoft.com/office/drawing/2014/main" id="{DE326321-AE5F-436A-A845-6A6CA8166E0B}"/>
              </a:ext>
            </a:extLst>
          </p:cNvPr>
          <p:cNvSpPr/>
          <p:nvPr/>
        </p:nvSpPr>
        <p:spPr>
          <a:xfrm>
            <a:off x="6748527" y="3925837"/>
            <a:ext cx="2550017" cy="721217"/>
          </a:xfrm>
          <a:prstGeom prst="flowChartAlternateProcess">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strike="sngStrike" dirty="0"/>
              <a:t>J’explose</a:t>
            </a:r>
          </a:p>
        </p:txBody>
      </p:sp>
    </p:spTree>
    <p:extLst>
      <p:ext uri="{BB962C8B-B14F-4D97-AF65-F5344CB8AC3E}">
        <p14:creationId xmlns:p14="http://schemas.microsoft.com/office/powerpoint/2010/main" val="1689277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drapeau, Graphique, graphisme, Caractère coloré&#10;&#10;Description générée automatiquement">
            <a:extLst>
              <a:ext uri="{FF2B5EF4-FFF2-40B4-BE49-F238E27FC236}">
                <a16:creationId xmlns:a16="http://schemas.microsoft.com/office/drawing/2014/main" id="{1D8EAB86-B44E-6DC8-C304-63EA0AE675FD}"/>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5B1BE8ED-80AB-9E15-CC33-C6F729437071}"/>
              </a:ext>
            </a:extLst>
          </p:cNvPr>
          <p:cNvSpPr/>
          <p:nvPr/>
        </p:nvSpPr>
        <p:spPr>
          <a:xfrm>
            <a:off x="1468192" y="1399308"/>
            <a:ext cx="8744754" cy="4003965"/>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588ED62-3018-EB59-7A93-C98BD0CAADFE}"/>
              </a:ext>
            </a:extLst>
          </p:cNvPr>
          <p:cNvSpPr>
            <a:spLocks noGrp="1"/>
          </p:cNvSpPr>
          <p:nvPr>
            <p:ph type="title"/>
          </p:nvPr>
        </p:nvSpPr>
        <p:spPr>
          <a:xfrm>
            <a:off x="838200" y="365125"/>
            <a:ext cx="10515600" cy="1325563"/>
          </a:xfrm>
        </p:spPr>
        <p:txBody>
          <a:bodyPr/>
          <a:lstStyle/>
          <a:p>
            <a:r>
              <a:rPr lang="fr-FR" dirty="0"/>
              <a:t>Je suis sous pression</a:t>
            </a:r>
          </a:p>
        </p:txBody>
      </p:sp>
      <p:sp>
        <p:nvSpPr>
          <p:cNvPr id="3" name="Organigramme : Alternative 2">
            <a:extLst>
              <a:ext uri="{FF2B5EF4-FFF2-40B4-BE49-F238E27FC236}">
                <a16:creationId xmlns:a16="http://schemas.microsoft.com/office/drawing/2014/main" id="{A33E2F52-EE60-E754-A2D3-030E9B306D76}"/>
              </a:ext>
            </a:extLst>
          </p:cNvPr>
          <p:cNvSpPr/>
          <p:nvPr/>
        </p:nvSpPr>
        <p:spPr>
          <a:xfrm>
            <a:off x="4820991" y="5639631"/>
            <a:ext cx="2550017" cy="721217"/>
          </a:xfrm>
          <a:prstGeom prst="flowChartAlternateProcess">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fr-FR" sz="4000" dirty="0"/>
              <a:t>suivant</a:t>
            </a:r>
          </a:p>
        </p:txBody>
      </p:sp>
      <p:sp>
        <p:nvSpPr>
          <p:cNvPr id="9" name="ZoneTexte 8">
            <a:extLst>
              <a:ext uri="{FF2B5EF4-FFF2-40B4-BE49-F238E27FC236}">
                <a16:creationId xmlns:a16="http://schemas.microsoft.com/office/drawing/2014/main" id="{A5FCC3B0-412A-7E28-09DA-0915BA8E808C}"/>
              </a:ext>
            </a:extLst>
          </p:cNvPr>
          <p:cNvSpPr txBox="1"/>
          <p:nvPr/>
        </p:nvSpPr>
        <p:spPr>
          <a:xfrm>
            <a:off x="5369079" y="2662626"/>
            <a:ext cx="4322618" cy="1477328"/>
          </a:xfrm>
          <a:prstGeom prst="rect">
            <a:avLst/>
          </a:prstGeom>
          <a:noFill/>
        </p:spPr>
        <p:txBody>
          <a:bodyPr wrap="square" rtlCol="0">
            <a:spAutoFit/>
          </a:bodyPr>
          <a:lstStyle/>
          <a:p>
            <a:r>
              <a:rPr lang="fr-FR" dirty="0"/>
              <a:t>• Je peux exploser sous l’effet de la chaleur (gaz comprimés, gaz liquéfiés, gaz dissous).</a:t>
            </a:r>
          </a:p>
          <a:p>
            <a:endParaRPr lang="fr-FR" dirty="0"/>
          </a:p>
          <a:p>
            <a:r>
              <a:rPr lang="fr-FR" dirty="0"/>
              <a:t>• Je peux causer des brûlures ou blessures liées au froid (gaz liquéfiés réfrigérés)..</a:t>
            </a:r>
          </a:p>
        </p:txBody>
      </p:sp>
      <p:pic>
        <p:nvPicPr>
          <p:cNvPr id="11" name="Espace réservé du contenu 8" descr="Une image contenant texte, signe, conception&#10;&#10;Description générée automatiquement">
            <a:extLst>
              <a:ext uri="{FF2B5EF4-FFF2-40B4-BE49-F238E27FC236}">
                <a16:creationId xmlns:a16="http://schemas.microsoft.com/office/drawing/2014/main" id="{EC7E2DD4-456B-B93D-F233-75F09AB20A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1714" y="2094745"/>
            <a:ext cx="2639900" cy="2399909"/>
          </a:xfrm>
          <a:prstGeom prst="rect">
            <a:avLst/>
          </a:prstGeom>
        </p:spPr>
      </p:pic>
    </p:spTree>
    <p:extLst>
      <p:ext uri="{BB962C8B-B14F-4D97-AF65-F5344CB8AC3E}">
        <p14:creationId xmlns:p14="http://schemas.microsoft.com/office/powerpoint/2010/main" val="300849646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587</Words>
  <Application>Microsoft Office PowerPoint</Application>
  <PresentationFormat>Grand écran</PresentationFormat>
  <Paragraphs>143</Paragraphs>
  <Slides>37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37</vt:i4>
      </vt:variant>
    </vt:vector>
  </HeadingPairs>
  <TitlesOfParts>
    <vt:vector size="41" baseType="lpstr">
      <vt:lpstr>Arial</vt:lpstr>
      <vt:lpstr>Calibri</vt:lpstr>
      <vt:lpstr>Calibri Light</vt:lpstr>
      <vt:lpstr>Thème Office</vt:lpstr>
      <vt:lpstr>Risque chimique</vt:lpstr>
      <vt:lpstr>Présentation PowerPoint</vt:lpstr>
      <vt:lpstr>Bien joué !</vt:lpstr>
      <vt:lpstr>Perdu !</vt:lpstr>
      <vt:lpstr>Je flambe</vt:lpstr>
      <vt:lpstr>Présentation PowerPoint</vt:lpstr>
      <vt:lpstr>Bien joué !</vt:lpstr>
      <vt:lpstr>Perdu !</vt:lpstr>
      <vt:lpstr>Je suis sous pression</vt:lpstr>
      <vt:lpstr>Présentation PowerPoint</vt:lpstr>
      <vt:lpstr>Bien joué !</vt:lpstr>
      <vt:lpstr>Perdu !</vt:lpstr>
      <vt:lpstr>Je fais flamber</vt:lpstr>
      <vt:lpstr>Présentation PowerPoint</vt:lpstr>
      <vt:lpstr>Bien joué !</vt:lpstr>
      <vt:lpstr>Perdu !</vt:lpstr>
      <vt:lpstr>J’explose</vt:lpstr>
      <vt:lpstr>Présentation PowerPoint</vt:lpstr>
      <vt:lpstr>Bien joué !</vt:lpstr>
      <vt:lpstr>Perdu !</vt:lpstr>
      <vt:lpstr>J’altère la santé ou la couche d’ozone</vt:lpstr>
      <vt:lpstr>Présentation PowerPoint</vt:lpstr>
      <vt:lpstr>Bien joué !</vt:lpstr>
      <vt:lpstr>Perdu !</vt:lpstr>
      <vt:lpstr>Je ronge</vt:lpstr>
      <vt:lpstr>Présentation PowerPoint</vt:lpstr>
      <vt:lpstr>Bien joué !</vt:lpstr>
      <vt:lpstr>Perdu !</vt:lpstr>
      <vt:lpstr>Je tue</vt:lpstr>
      <vt:lpstr>Présentation PowerPoint</vt:lpstr>
      <vt:lpstr>Bien joué !</vt:lpstr>
      <vt:lpstr>Perdu !</vt:lpstr>
      <vt:lpstr>Je nuis gravement à la santé</vt:lpstr>
      <vt:lpstr>Présentation PowerPoint</vt:lpstr>
      <vt:lpstr>Bien joué !</vt:lpstr>
      <vt:lpstr>Perdu !</vt:lpstr>
      <vt:lpstr>Je pollue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Risque chimique</dc:title>
  <dc:creator>Joanne POHL</dc:creator>
  <cp:lastModifiedBy>Angélique CHARLES</cp:lastModifiedBy>
  <cp:revision>14</cp:revision>
  <dcterms:created xsi:type="dcterms:W3CDTF">2024-01-02T12:55:07Z</dcterms:created>
  <dcterms:modified xsi:type="dcterms:W3CDTF">2024-01-05T08:01:15Z</dcterms:modified>
</cp:coreProperties>
</file>